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7" r:id="rId2"/>
    <p:sldMasterId id="2147483671" r:id="rId3"/>
  </p:sldMasterIdLst>
  <p:notesMasterIdLst>
    <p:notesMasterId r:id="rId34"/>
  </p:notesMasterIdLst>
  <p:handoutMasterIdLst>
    <p:handoutMasterId r:id="rId35"/>
  </p:handoutMasterIdLst>
  <p:sldIdLst>
    <p:sldId id="325" r:id="rId4"/>
    <p:sldId id="327" r:id="rId5"/>
    <p:sldId id="447" r:id="rId6"/>
    <p:sldId id="533" r:id="rId7"/>
    <p:sldId id="309" r:id="rId8"/>
    <p:sldId id="508" r:id="rId9"/>
    <p:sldId id="509" r:id="rId10"/>
    <p:sldId id="510" r:id="rId11"/>
    <p:sldId id="511" r:id="rId12"/>
    <p:sldId id="512" r:id="rId13"/>
    <p:sldId id="513" r:id="rId14"/>
    <p:sldId id="514" r:id="rId15"/>
    <p:sldId id="515" r:id="rId16"/>
    <p:sldId id="516" r:id="rId17"/>
    <p:sldId id="517" r:id="rId18"/>
    <p:sldId id="518" r:id="rId19"/>
    <p:sldId id="340" r:id="rId20"/>
    <p:sldId id="522" r:id="rId21"/>
    <p:sldId id="521" r:id="rId22"/>
    <p:sldId id="523" r:id="rId23"/>
    <p:sldId id="524" r:id="rId24"/>
    <p:sldId id="525" r:id="rId25"/>
    <p:sldId id="526" r:id="rId26"/>
    <p:sldId id="527" r:id="rId27"/>
    <p:sldId id="528" r:id="rId28"/>
    <p:sldId id="529" r:id="rId29"/>
    <p:sldId id="530" r:id="rId30"/>
    <p:sldId id="531" r:id="rId31"/>
    <p:sldId id="532" r:id="rId32"/>
    <p:sldId id="326" r:id="rId33"/>
  </p:sldIdLst>
  <p:sldSz cx="12190413" cy="6859588"/>
  <p:notesSz cx="6858000" cy="9144000"/>
  <p:defaultTex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1" userDrawn="1">
          <p15:clr>
            <a:srgbClr val="A4A3A4"/>
          </p15:clr>
        </p15:guide>
        <p15:guide id="3" pos="7241" userDrawn="1">
          <p15:clr>
            <a:srgbClr val="A4A3A4"/>
          </p15:clr>
        </p15:guide>
        <p15:guide id="4" pos="619"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369B2"/>
    <a:srgbClr val="595959"/>
    <a:srgbClr val="1369B3"/>
    <a:srgbClr val="ED7D31"/>
    <a:srgbClr val="FFFFFF"/>
    <a:srgbClr val="BBBBBB"/>
    <a:srgbClr val="FAFAFA"/>
    <a:srgbClr val="F2F2F2"/>
    <a:srgbClr val="006BBC"/>
    <a:srgbClr val="0075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2780" autoAdjust="0"/>
    <p:restoredTop sz="94660" autoAdjust="0"/>
  </p:normalViewPr>
  <p:slideViewPr>
    <p:cSldViewPr>
      <p:cViewPr varScale="1">
        <p:scale>
          <a:sx n="82" d="100"/>
          <a:sy n="82" d="100"/>
        </p:scale>
        <p:origin x="365" y="72"/>
      </p:cViewPr>
      <p:guideLst>
        <p:guide orient="horz" pos="2161"/>
        <p:guide pos="7241"/>
        <p:guide pos="619"/>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varScale="1">
        <p:scale>
          <a:sx n="86" d="100"/>
          <a:sy n="86" d="100"/>
        </p:scale>
        <p:origin x="-3810" y="-90"/>
      </p:cViewPr>
      <p:guideLst>
        <p:guide orient="horz" pos="2880"/>
        <p:guide pos="2160"/>
      </p:guideLst>
    </p:cSldViewPr>
  </p:notes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tableStyles" Target="tableStyles.xml"/><Relationship Id="rId21" Type="http://schemas.openxmlformats.org/officeDocument/2006/relationships/slide" Target="slides/slide18.xml"/><Relationship Id="rId34" Type="http://schemas.openxmlformats.org/officeDocument/2006/relationships/notesMaster" Target="notesMasters/notesMaster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handoutMaster" Target="handoutMasters/handoutMaster1.xml"/><Relationship Id="rId8" Type="http://schemas.openxmlformats.org/officeDocument/2006/relationships/slide" Target="slides/slide5.xml"/><Relationship Id="rId3" Type="http://schemas.openxmlformats.org/officeDocument/2006/relationships/slideMaster" Target="slideMasters/slideMaster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353A075-29DF-4CAE-8BA7-CDA0ED456C88}" type="datetimeFigureOut">
              <a:rPr lang="zh-CN" altLang="en-US" smtClean="0"/>
              <a:t>2023/2/1</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E3924EE-29F1-4E68-A53A-86CBCBDF827A}" type="slidenum">
              <a:rPr lang="zh-CN" altLang="en-US" smtClean="0"/>
              <a:t>‹#›</a:t>
            </a:fld>
            <a:endParaRPr lang="zh-CN" altLang="en-US"/>
          </a:p>
        </p:txBody>
      </p:sp>
    </p:spTree>
    <p:extLst>
      <p:ext uri="{BB962C8B-B14F-4D97-AF65-F5344CB8AC3E}">
        <p14:creationId xmlns:p14="http://schemas.microsoft.com/office/powerpoint/2010/main" val="219432533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A2B73EA-EE91-4E33-A9C1-8BF5DD7139A2}" type="datetimeFigureOut">
              <a:rPr lang="zh-CN" altLang="en-US" smtClean="0"/>
              <a:t>2023/2/1</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392B679-AE23-4750-8FB0-6513430B8953}" type="slidenum">
              <a:rPr lang="zh-CN" altLang="en-US" smtClean="0"/>
              <a:t>‹#›</a:t>
            </a:fld>
            <a:endParaRPr lang="zh-CN" altLang="en-US"/>
          </a:p>
        </p:txBody>
      </p:sp>
    </p:spTree>
    <p:extLst>
      <p:ext uri="{BB962C8B-B14F-4D97-AF65-F5344CB8AC3E}">
        <p14:creationId xmlns:p14="http://schemas.microsoft.com/office/powerpoint/2010/main" val="4269914028"/>
      </p:ext>
    </p:extLst>
  </p:cSld>
  <p:clrMap bg1="lt1" tx1="dk1" bg2="lt2" tx2="dk2" accent1="accent1" accent2="accent2" accent3="accent3" accent4="accent4" accent5="accent5" accent6="accent6" hlink="hlink" folHlink="folHlink"/>
  <p:notesStyle>
    <a:lvl1pPr marL="0" algn="l" defTabSz="1219200" rtl="0" eaLnBrk="1" latinLnBrk="0" hangingPunct="1">
      <a:defRPr sz="1600" kern="1200">
        <a:solidFill>
          <a:schemeClr val="tx1"/>
        </a:solidFill>
        <a:latin typeface="+mn-lt"/>
        <a:ea typeface="+mn-ea"/>
        <a:cs typeface="+mn-cs"/>
      </a:defRPr>
    </a:lvl1pPr>
    <a:lvl2pPr marL="609600" algn="l" defTabSz="1219200" rtl="0" eaLnBrk="1" latinLnBrk="0" hangingPunct="1">
      <a:defRPr sz="1600" kern="1200">
        <a:solidFill>
          <a:schemeClr val="tx1"/>
        </a:solidFill>
        <a:latin typeface="+mn-lt"/>
        <a:ea typeface="+mn-ea"/>
        <a:cs typeface="+mn-cs"/>
      </a:defRPr>
    </a:lvl2pPr>
    <a:lvl3pPr marL="1219200" algn="l" defTabSz="1219200" rtl="0" eaLnBrk="1" latinLnBrk="0" hangingPunct="1">
      <a:defRPr sz="1600" kern="1200">
        <a:solidFill>
          <a:schemeClr val="tx1"/>
        </a:solidFill>
        <a:latin typeface="+mn-lt"/>
        <a:ea typeface="+mn-ea"/>
        <a:cs typeface="+mn-cs"/>
      </a:defRPr>
    </a:lvl3pPr>
    <a:lvl4pPr marL="1828800" algn="l" defTabSz="1219200" rtl="0" eaLnBrk="1" latinLnBrk="0" hangingPunct="1">
      <a:defRPr sz="1600" kern="1200">
        <a:solidFill>
          <a:schemeClr val="tx1"/>
        </a:solidFill>
        <a:latin typeface="+mn-lt"/>
        <a:ea typeface="+mn-ea"/>
        <a:cs typeface="+mn-cs"/>
      </a:defRPr>
    </a:lvl4pPr>
    <a:lvl5pPr marL="2438400" algn="l" defTabSz="1219200" rtl="0" eaLnBrk="1" latinLnBrk="0" hangingPunct="1">
      <a:defRPr sz="1600" kern="1200">
        <a:solidFill>
          <a:schemeClr val="tx1"/>
        </a:solidFill>
        <a:latin typeface="+mn-lt"/>
        <a:ea typeface="+mn-ea"/>
        <a:cs typeface="+mn-cs"/>
      </a:defRPr>
    </a:lvl5pPr>
    <a:lvl6pPr marL="3048000" algn="l" defTabSz="1219200" rtl="0" eaLnBrk="1" latinLnBrk="0" hangingPunct="1">
      <a:defRPr sz="1600" kern="1200">
        <a:solidFill>
          <a:schemeClr val="tx1"/>
        </a:solidFill>
        <a:latin typeface="+mn-lt"/>
        <a:ea typeface="+mn-ea"/>
        <a:cs typeface="+mn-cs"/>
      </a:defRPr>
    </a:lvl6pPr>
    <a:lvl7pPr marL="3657600" algn="l" defTabSz="1219200" rtl="0" eaLnBrk="1" latinLnBrk="0" hangingPunct="1">
      <a:defRPr sz="1600" kern="1200">
        <a:solidFill>
          <a:schemeClr val="tx1"/>
        </a:solidFill>
        <a:latin typeface="+mn-lt"/>
        <a:ea typeface="+mn-ea"/>
        <a:cs typeface="+mn-cs"/>
      </a:defRPr>
    </a:lvl7pPr>
    <a:lvl8pPr marL="4267200" algn="l" defTabSz="1219200" rtl="0" eaLnBrk="1" latinLnBrk="0" hangingPunct="1">
      <a:defRPr sz="1600" kern="1200">
        <a:solidFill>
          <a:schemeClr val="tx1"/>
        </a:solidFill>
        <a:latin typeface="+mn-lt"/>
        <a:ea typeface="+mn-ea"/>
        <a:cs typeface="+mn-cs"/>
      </a:defRPr>
    </a:lvl8pPr>
    <a:lvl9pPr marL="4876800" algn="l" defTabSz="121920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a:t>
            </a:fld>
            <a:endParaRPr lang="zh-CN" altLang="en-US"/>
          </a:p>
        </p:txBody>
      </p:sp>
    </p:spTree>
    <p:extLst>
      <p:ext uri="{BB962C8B-B14F-4D97-AF65-F5344CB8AC3E}">
        <p14:creationId xmlns:p14="http://schemas.microsoft.com/office/powerpoint/2010/main" val="12310150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a:t>
            </a:fld>
            <a:endParaRPr lang="zh-CN" altLang="en-US"/>
          </a:p>
        </p:txBody>
      </p:sp>
    </p:spTree>
    <p:extLst>
      <p:ext uri="{BB962C8B-B14F-4D97-AF65-F5344CB8AC3E}">
        <p14:creationId xmlns:p14="http://schemas.microsoft.com/office/powerpoint/2010/main" val="32709774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3</a:t>
            </a:fld>
            <a:endParaRPr lang="zh-CN" altLang="en-US"/>
          </a:p>
        </p:txBody>
      </p:sp>
    </p:spTree>
    <p:extLst>
      <p:ext uri="{BB962C8B-B14F-4D97-AF65-F5344CB8AC3E}">
        <p14:creationId xmlns:p14="http://schemas.microsoft.com/office/powerpoint/2010/main" val="12511220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4</a:t>
            </a:fld>
            <a:endParaRPr lang="zh-CN" altLang="en-US"/>
          </a:p>
        </p:txBody>
      </p:sp>
    </p:spTree>
    <p:extLst>
      <p:ext uri="{BB962C8B-B14F-4D97-AF65-F5344CB8AC3E}">
        <p14:creationId xmlns:p14="http://schemas.microsoft.com/office/powerpoint/2010/main" val="23686713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5</a:t>
            </a:fld>
            <a:endParaRPr lang="zh-CN" altLang="en-US"/>
          </a:p>
        </p:txBody>
      </p:sp>
    </p:spTree>
    <p:extLst>
      <p:ext uri="{BB962C8B-B14F-4D97-AF65-F5344CB8AC3E}">
        <p14:creationId xmlns:p14="http://schemas.microsoft.com/office/powerpoint/2010/main" val="23361467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17</a:t>
            </a:fld>
            <a:endParaRPr lang="zh-CN" altLang="en-US"/>
          </a:p>
        </p:txBody>
      </p:sp>
    </p:spTree>
    <p:extLst>
      <p:ext uri="{BB962C8B-B14F-4D97-AF65-F5344CB8AC3E}">
        <p14:creationId xmlns:p14="http://schemas.microsoft.com/office/powerpoint/2010/main" val="1807989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tabLst/>
              <a:defRPr/>
            </a:pPr>
            <a:fld id="{7392B679-AE23-4750-8FB0-6513430B8953}"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1219200" rtl="0" eaLnBrk="1" fontAlgn="auto" latinLnBrk="0" hangingPunct="1">
                <a:lnSpc>
                  <a:spcPct val="100000"/>
                </a:lnSpc>
                <a:spcBef>
                  <a:spcPts val="0"/>
                </a:spcBef>
                <a:spcAft>
                  <a:spcPts val="0"/>
                </a:spcAft>
                <a:buClrTx/>
                <a:buSzTx/>
                <a:buFontTx/>
                <a:buNone/>
                <a:tabLst/>
                <a:defRPr/>
              </a:pPr>
              <a:t>30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2929093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和副标题">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669777" y="2309308"/>
            <a:ext cx="10850541" cy="899333"/>
          </a:xfrm>
        </p:spPr>
        <p:txBody>
          <a:bodyPr lIns="101600" tIns="38100" rIns="25400" bIns="38100" anchor="t" anchorCtr="0">
            <a:noAutofit/>
          </a:bodyPr>
          <a:lstStyle>
            <a:lvl1pPr algn="ctr">
              <a:defRPr sz="5400" b="0" spc="600">
                <a:effectLst/>
                <a:latin typeface="+mn-ea"/>
                <a:ea typeface="+mn-ea"/>
              </a:defRPr>
            </a:lvl1pPr>
          </a:lstStyle>
          <a:p>
            <a:r>
              <a:rPr lang="zh-CN" altLang="en-US" dirty="0"/>
              <a:t>单击此处编辑标题</a:t>
            </a:r>
          </a:p>
        </p:txBody>
      </p:sp>
      <p:sp>
        <p:nvSpPr>
          <p:cNvPr id="3" name="副标题 2"/>
          <p:cNvSpPr>
            <a:spLocks noGrp="1"/>
          </p:cNvSpPr>
          <p:nvPr>
            <p:ph type="subTitle" idx="1" hasCustomPrompt="1"/>
          </p:nvPr>
        </p:nvSpPr>
        <p:spPr>
          <a:xfrm>
            <a:off x="669820" y="3566185"/>
            <a:ext cx="10850454" cy="801518"/>
          </a:xfrm>
        </p:spPr>
        <p:txBody>
          <a:bodyPr lIns="101600" tIns="38100" rIns="76200" bIns="38100" anchor="ctr" anchorCtr="0">
            <a:noAutofit/>
          </a:bodyPr>
          <a:lstStyle>
            <a:lvl1pPr marL="0" indent="0" algn="ctr" eaLnBrk="1" fontAlgn="auto" latinLnBrk="0" hangingPunct="1">
              <a:lnSpc>
                <a:spcPct val="100000"/>
              </a:lnSpc>
              <a:buNone/>
              <a:defRPr sz="2400" u="none" strike="noStrike" kern="1200" cap="none" spc="200" normalizeH="0" baseline="0">
                <a:solidFill>
                  <a:schemeClr val="tx1"/>
                </a:solidFill>
                <a:uFillTx/>
                <a:latin typeface="+mn-ea"/>
                <a:ea typeface="+mn-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5365" indent="0" algn="ctr">
              <a:buNone/>
              <a:defRPr sz="1600"/>
            </a:lvl6pPr>
            <a:lvl7pPr marL="2742565" indent="0" algn="ctr">
              <a:buNone/>
              <a:defRPr sz="1600"/>
            </a:lvl7pPr>
            <a:lvl8pPr marL="3199765" indent="0" algn="ctr">
              <a:buNone/>
              <a:defRPr sz="1600"/>
            </a:lvl8pPr>
            <a:lvl9pPr marL="3656965" indent="0" algn="ctr">
              <a:buNone/>
              <a:defRPr sz="1600"/>
            </a:lvl9pPr>
          </a:lstStyle>
          <a:p>
            <a:r>
              <a:rPr lang="zh-CN" altLang="en-US" dirty="0"/>
              <a:t>单击此处编辑副标题</a:t>
            </a:r>
          </a:p>
        </p:txBody>
      </p:sp>
      <p:sp>
        <p:nvSpPr>
          <p:cNvPr id="17" name="页脚占位符 16"/>
          <p:cNvSpPr>
            <a:spLocks noGrp="1"/>
          </p:cNvSpPr>
          <p:nvPr>
            <p:ph type="ftr" sz="quarter" idx="11"/>
          </p:nvPr>
        </p:nvSpPr>
        <p:spPr/>
        <p:txBody>
          <a:bodyPr/>
          <a:lstStyle>
            <a:lvl1pPr>
              <a:defRPr>
                <a:latin typeface="+mn-ea"/>
              </a:defRPr>
            </a:lvl1pPr>
          </a:lstStyle>
          <a:p>
            <a:endParaRPr lang="zh-CN" altLang="en-US" dirty="0"/>
          </a:p>
        </p:txBody>
      </p:sp>
      <p:sp>
        <p:nvSpPr>
          <p:cNvPr id="18" name="灯片编号占位符 17"/>
          <p:cNvSpPr>
            <a:spLocks noGrp="1"/>
          </p:cNvSpPr>
          <p:nvPr>
            <p:ph type="sldNum" sz="quarter" idx="12"/>
          </p:nvPr>
        </p:nvSpPr>
        <p:spPr/>
        <p:txBody>
          <a:bodyPr/>
          <a:lstStyle>
            <a:lvl1pPr>
              <a:defRPr>
                <a:latin typeface="+mn-ea"/>
              </a:defRPr>
            </a:lvl1pPr>
          </a:lstStyle>
          <a:p>
            <a:fld id="{49AE70B2-8BF9-45C0-BB95-33D1B9D3A854}" type="slidenum">
              <a:rPr lang="zh-CN" altLang="en-US" smtClean="0"/>
              <a:t>‹#›</a:t>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cxnSp>
        <p:nvCxnSpPr>
          <p:cNvPr id="7" name="直接连接符 6"/>
          <p:cNvCxnSpPr/>
          <p:nvPr userDrawn="1"/>
        </p:nvCxnSpPr>
        <p:spPr>
          <a:xfrm>
            <a:off x="1007304" y="834057"/>
            <a:ext cx="1046380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12" name="Group 7"/>
          <p:cNvGrpSpPr/>
          <p:nvPr userDrawn="1"/>
        </p:nvGrpSpPr>
        <p:grpSpPr bwMode="auto">
          <a:xfrm>
            <a:off x="431315" y="390618"/>
            <a:ext cx="520428" cy="274702"/>
            <a:chOff x="0" y="0"/>
            <a:chExt cx="1041399" cy="549275"/>
          </a:xfrm>
        </p:grpSpPr>
        <p:sp>
          <p:nvSpPr>
            <p:cNvPr id="13"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4"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5"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F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5" name="TextBox 4"/>
          <p:cNvSpPr txBox="1"/>
          <p:nvPr userDrawn="1"/>
        </p:nvSpPr>
        <p:spPr>
          <a:xfrm>
            <a:off x="305731" y="6526138"/>
            <a:ext cx="2909155" cy="461665"/>
          </a:xfrm>
          <a:prstGeom prst="rect">
            <a:avLst/>
          </a:prstGeom>
          <a:noFill/>
        </p:spPr>
        <p:txBody>
          <a:bodyPr wrap="square" rtlCol="0">
            <a:spAutoFit/>
          </a:bodyPr>
          <a:lstStyle/>
          <a:p>
            <a:pPr marL="0" marR="0" lvl="0" indent="0" algn="l" defTabSz="1219200" rtl="0" eaLnBrk="1" fontAlgn="auto" latinLnBrk="0" hangingPunct="1">
              <a:lnSpc>
                <a:spcPct val="100000"/>
              </a:lnSpc>
              <a:spcBef>
                <a:spcPts val="0"/>
              </a:spcBef>
              <a:spcAft>
                <a:spcPts val="0"/>
              </a:spcAft>
              <a:buClrTx/>
              <a:buSzTx/>
              <a:buFontTx/>
              <a:buNone/>
              <a:tabLst/>
              <a:defRPr/>
            </a:pPr>
            <a:r>
              <a:rPr lang="en-US" altLang="zh-CN" sz="1200" b="0" dirty="0">
                <a:solidFill>
                  <a:srgbClr val="595959"/>
                </a:solidFill>
                <a:latin typeface="微软雅黑" panose="020B0503020204020204" pitchFamily="34" charset="-122"/>
                <a:ea typeface="微软雅黑" panose="020B0503020204020204" pitchFamily="34" charset="-122"/>
              </a:rPr>
              <a:t>www.jscst.edu.cn</a:t>
            </a:r>
            <a:endParaRPr lang="zh-CN" altLang="en-US" sz="1200" b="0" dirty="0">
              <a:solidFill>
                <a:srgbClr val="595959"/>
              </a:solidFill>
              <a:latin typeface="微软雅黑" panose="020B0503020204020204" pitchFamily="34" charset="-122"/>
              <a:ea typeface="微软雅黑" panose="020B0503020204020204" pitchFamily="34" charset="-122"/>
            </a:endParaRPr>
          </a:p>
          <a:p>
            <a:endParaRPr lang="zh-CN" altLang="en-US" sz="1200" b="0" dirty="0">
              <a:solidFill>
                <a:srgbClr val="595959"/>
              </a:solidFill>
              <a:latin typeface="微软雅黑" panose="020B0503020204020204" pitchFamily="34" charset="-122"/>
              <a:ea typeface="微软雅黑" panose="020B0503020204020204" pitchFamily="34" charset="-122"/>
            </a:endParaRPr>
          </a:p>
        </p:txBody>
      </p:sp>
      <p:sp>
        <p:nvSpPr>
          <p:cNvPr id="6" name="矩形 5"/>
          <p:cNvSpPr/>
          <p:nvPr userDrawn="1"/>
        </p:nvSpPr>
        <p:spPr>
          <a:xfrm>
            <a:off x="0" y="6794447"/>
            <a:ext cx="10631710" cy="84639"/>
          </a:xfrm>
          <a:prstGeom prst="rect">
            <a:avLst/>
          </a:prstGeom>
          <a:solidFill>
            <a:srgbClr val="1369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userDrawn="1"/>
        </p:nvSpPr>
        <p:spPr>
          <a:xfrm>
            <a:off x="10703717" y="6794446"/>
            <a:ext cx="1486695" cy="84639"/>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Picture 2">
            <a:extLst>
              <a:ext uri="{FF2B5EF4-FFF2-40B4-BE49-F238E27FC236}">
                <a16:creationId xmlns:a16="http://schemas.microsoft.com/office/drawing/2014/main" id="{ACB80790-B0F4-0A8B-40F8-318C0EC5B14E}"/>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5869818" y="327640"/>
            <a:ext cx="5906703" cy="33768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2000" advTm="3000">
        <p14:flip dir="r"/>
      </p:transition>
    </mc:Choice>
    <mc:Fallback xmlns="">
      <p:transition spd="slow" advTm="3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标题和内容">
    <p:bg>
      <p:bgPr>
        <a:solidFill>
          <a:schemeClr val="bg1"/>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advTm="3000">
        <p14:flip dir="r"/>
      </p:transition>
    </mc:Choice>
    <mc:Fallback xmlns="">
      <p:transition spd="slow" advTm="300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标题和内容">
    <p:bg>
      <p:bgPr>
        <a:solidFill>
          <a:schemeClr val="bg1"/>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advTm="3000">
        <p14:flip dir="r"/>
      </p:transition>
    </mc:Choice>
    <mc:Fallback xmlns="">
      <p:transition spd="slow" advTm="300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7922"/>
            <a:ext cx="10361851" cy="1362390"/>
          </a:xfrm>
        </p:spPr>
        <p:txBody>
          <a:bodyPr anchor="t"/>
          <a:lstStyle>
            <a:lvl1pPr algn="l">
              <a:defRPr sz="5300" b="1" cap="all"/>
            </a:lvl1pPr>
          </a:lstStyle>
          <a:p>
            <a:r>
              <a:rPr lang="zh-CN" altLang="en-US"/>
              <a:t>单击此处编辑母版标题样式</a:t>
            </a:r>
          </a:p>
        </p:txBody>
      </p:sp>
      <p:sp>
        <p:nvSpPr>
          <p:cNvPr id="3" name="文本占位符 2"/>
          <p:cNvSpPr>
            <a:spLocks noGrp="1"/>
          </p:cNvSpPr>
          <p:nvPr>
            <p:ph type="body" idx="1"/>
          </p:nvPr>
        </p:nvSpPr>
        <p:spPr>
          <a:xfrm>
            <a:off x="962959" y="2907386"/>
            <a:ext cx="10361851" cy="1500534"/>
          </a:xfrm>
        </p:spPr>
        <p:txBody>
          <a:bodyPr anchor="b"/>
          <a:lstStyle>
            <a:lvl1pPr marL="0" indent="0">
              <a:buNone/>
              <a:defRPr sz="2700">
                <a:solidFill>
                  <a:schemeClr val="tx1">
                    <a:tint val="75000"/>
                  </a:schemeClr>
                </a:solidFill>
              </a:defRPr>
            </a:lvl1pPr>
            <a:lvl2pPr marL="609600" indent="0">
              <a:buNone/>
              <a:defRPr sz="2400">
                <a:solidFill>
                  <a:schemeClr val="tx1">
                    <a:tint val="75000"/>
                  </a:schemeClr>
                </a:solidFill>
              </a:defRPr>
            </a:lvl2pPr>
            <a:lvl3pPr marL="1219200" indent="0">
              <a:buNone/>
              <a:defRPr sz="2100">
                <a:solidFill>
                  <a:schemeClr val="tx1">
                    <a:tint val="75000"/>
                  </a:schemeClr>
                </a:solidFill>
              </a:defRPr>
            </a:lvl3pPr>
            <a:lvl4pPr marL="1828800" indent="0">
              <a:buNone/>
              <a:defRPr sz="1900">
                <a:solidFill>
                  <a:schemeClr val="tx1">
                    <a:tint val="75000"/>
                  </a:schemeClr>
                </a:solidFill>
              </a:defRPr>
            </a:lvl4pPr>
            <a:lvl5pPr marL="2438400" indent="0">
              <a:buNone/>
              <a:defRPr sz="1900">
                <a:solidFill>
                  <a:schemeClr val="tx1">
                    <a:tint val="75000"/>
                  </a:schemeClr>
                </a:solidFill>
              </a:defRPr>
            </a:lvl5pPr>
            <a:lvl6pPr marL="3048000" indent="0">
              <a:buNone/>
              <a:defRPr sz="1900">
                <a:solidFill>
                  <a:schemeClr val="tx1">
                    <a:tint val="75000"/>
                  </a:schemeClr>
                </a:solidFill>
              </a:defRPr>
            </a:lvl6pPr>
            <a:lvl7pPr marL="3657600" indent="0">
              <a:buNone/>
              <a:defRPr sz="1900">
                <a:solidFill>
                  <a:schemeClr val="tx1">
                    <a:tint val="75000"/>
                  </a:schemeClr>
                </a:solidFill>
              </a:defRPr>
            </a:lvl7pPr>
            <a:lvl8pPr marL="4267200" indent="0">
              <a:buNone/>
              <a:defRPr sz="1900">
                <a:solidFill>
                  <a:schemeClr val="tx1">
                    <a:tint val="75000"/>
                  </a:schemeClr>
                </a:solidFill>
              </a:defRPr>
            </a:lvl8pPr>
            <a:lvl9pPr marL="4876800" indent="0">
              <a:buNone/>
              <a:defRPr sz="19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2023/2/1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p14:flip dir="r"/>
      </p:transition>
    </mc:Choice>
    <mc:Fallback xmlns="">
      <p:transition spd="slow" advTm="300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521" y="1600572"/>
            <a:ext cx="5384099" cy="4527011"/>
          </a:xfr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6793" y="1600572"/>
            <a:ext cx="5384099" cy="4527011"/>
          </a:xfr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2023/2/1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p14:flip dir="r"/>
      </p:transition>
    </mc:Choice>
    <mc:Fallback xmlns="">
      <p:transition spd="slow" advTm="300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521" y="1535469"/>
            <a:ext cx="5386216" cy="639911"/>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8400" indent="0">
              <a:buNone/>
              <a:defRPr sz="2100" b="1"/>
            </a:lvl5pPr>
            <a:lvl6pPr marL="3048000" indent="0">
              <a:buNone/>
              <a:defRPr sz="2100" b="1"/>
            </a:lvl6pPr>
            <a:lvl7pPr marL="3657600" indent="0">
              <a:buNone/>
              <a:defRPr sz="2100" b="1"/>
            </a:lvl7pPr>
            <a:lvl8pPr marL="4267200" indent="0">
              <a:buNone/>
              <a:defRPr sz="2100" b="1"/>
            </a:lvl8pPr>
            <a:lvl9pPr marL="4876800" indent="0">
              <a:buNone/>
              <a:defRPr sz="2100" b="1"/>
            </a:lvl9pPr>
          </a:lstStyle>
          <a:p>
            <a:pPr lvl="0"/>
            <a:r>
              <a:rPr lang="zh-CN" altLang="en-US"/>
              <a:t>单击此处编辑母版文本样式</a:t>
            </a:r>
          </a:p>
        </p:txBody>
      </p:sp>
      <p:sp>
        <p:nvSpPr>
          <p:cNvPr id="4" name="内容占位符 3"/>
          <p:cNvSpPr>
            <a:spLocks noGrp="1"/>
          </p:cNvSpPr>
          <p:nvPr>
            <p:ph sz="half" idx="2"/>
          </p:nvPr>
        </p:nvSpPr>
        <p:spPr>
          <a:xfrm>
            <a:off x="609521" y="2175378"/>
            <a:ext cx="5386216" cy="3952203"/>
          </a:xfr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2562" y="1535469"/>
            <a:ext cx="5388332" cy="639911"/>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8400" indent="0">
              <a:buNone/>
              <a:defRPr sz="2100" b="1"/>
            </a:lvl5pPr>
            <a:lvl6pPr marL="3048000" indent="0">
              <a:buNone/>
              <a:defRPr sz="2100" b="1"/>
            </a:lvl6pPr>
            <a:lvl7pPr marL="3657600" indent="0">
              <a:buNone/>
              <a:defRPr sz="2100" b="1"/>
            </a:lvl7pPr>
            <a:lvl8pPr marL="4267200" indent="0">
              <a:buNone/>
              <a:defRPr sz="2100" b="1"/>
            </a:lvl8pPr>
            <a:lvl9pPr marL="4876800" indent="0">
              <a:buNone/>
              <a:defRPr sz="2100" b="1"/>
            </a:lvl9pPr>
          </a:lstStyle>
          <a:p>
            <a:pPr lvl="0"/>
            <a:r>
              <a:rPr lang="zh-CN" altLang="en-US"/>
              <a:t>单击此处编辑母版文本样式</a:t>
            </a:r>
          </a:p>
        </p:txBody>
      </p:sp>
      <p:sp>
        <p:nvSpPr>
          <p:cNvPr id="6" name="内容占位符 5"/>
          <p:cNvSpPr>
            <a:spLocks noGrp="1"/>
          </p:cNvSpPr>
          <p:nvPr>
            <p:ph sz="quarter" idx="4"/>
          </p:nvPr>
        </p:nvSpPr>
        <p:spPr>
          <a:xfrm>
            <a:off x="6192562" y="2175378"/>
            <a:ext cx="5388332" cy="3952203"/>
          </a:xfr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t>2023/2/1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p14:flip dir="r"/>
      </p:transition>
    </mc:Choice>
    <mc:Fallback xmlns="">
      <p:transition spd="slow" advTm="300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t>2023/2/1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p14:flip dir="r"/>
      </p:transition>
    </mc:Choice>
    <mc:Fallback xmlns="">
      <p:transition spd="slow" advTm="3000">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2023/2/1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p14:flip dir="r"/>
      </p:transition>
    </mc:Choice>
    <mc:Fallback xmlns="">
      <p:transition spd="slow" advTm="3000">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8" name="等腰三角形 7"/>
          <p:cNvSpPr/>
          <p:nvPr userDrawn="1"/>
        </p:nvSpPr>
        <p:spPr>
          <a:xfrm flipH="1" flipV="1">
            <a:off x="-767029" y="-29126"/>
            <a:ext cx="3825848" cy="1804442"/>
          </a:xfrm>
          <a:prstGeom prst="triangle">
            <a:avLst/>
          </a:prstGeom>
          <a:solidFill>
            <a:srgbClr val="E9EAEF">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userDrawn="1"/>
        </p:nvSpPr>
        <p:spPr>
          <a:xfrm flipH="1" flipV="1">
            <a:off x="1413539" y="0"/>
            <a:ext cx="3825848" cy="1804442"/>
          </a:xfrm>
          <a:prstGeom prst="triangle">
            <a:avLst/>
          </a:prstGeom>
          <a:solidFill>
            <a:srgbClr val="E9EAEF">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userDrawn="1"/>
        </p:nvSpPr>
        <p:spPr>
          <a:xfrm>
            <a:off x="6085438" y="4298493"/>
            <a:ext cx="5426766" cy="2559507"/>
          </a:xfrm>
          <a:prstGeom prst="triangle">
            <a:avLst/>
          </a:prstGeom>
          <a:solidFill>
            <a:srgbClr val="E9EAEF">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userDrawn="1"/>
        </p:nvSpPr>
        <p:spPr>
          <a:xfrm>
            <a:off x="7741543" y="3609725"/>
            <a:ext cx="6887119" cy="3248275"/>
          </a:xfrm>
          <a:prstGeom prst="triangle">
            <a:avLst/>
          </a:prstGeom>
          <a:solidFill>
            <a:srgbClr val="E9EAEF">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 name="组合 40"/>
          <p:cNvGrpSpPr/>
          <p:nvPr userDrawn="1"/>
        </p:nvGrpSpPr>
        <p:grpSpPr>
          <a:xfrm>
            <a:off x="2308773" y="3693670"/>
            <a:ext cx="7551038" cy="105497"/>
            <a:chOff x="2101845" y="3387257"/>
            <a:chExt cx="7551038" cy="105497"/>
          </a:xfrm>
        </p:grpSpPr>
        <p:cxnSp>
          <p:nvCxnSpPr>
            <p:cNvPr id="42" name="直接连接符 41"/>
            <p:cNvCxnSpPr/>
            <p:nvPr/>
          </p:nvCxnSpPr>
          <p:spPr>
            <a:xfrm>
              <a:off x="2369489" y="3440005"/>
              <a:ext cx="7283394" cy="0"/>
            </a:xfrm>
            <a:prstGeom prst="line">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5" name="椭圆 44"/>
            <p:cNvSpPr/>
            <p:nvPr/>
          </p:nvSpPr>
          <p:spPr>
            <a:xfrm>
              <a:off x="2101845" y="3387257"/>
              <a:ext cx="105497" cy="105497"/>
            </a:xfrm>
            <a:prstGeom prst="ellipse">
              <a:avLst/>
            </a:prstGeom>
            <a:solidFill>
              <a:schemeClr val="tx1">
                <a:lumMod val="75000"/>
                <a:lumOff val="2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椭圆 1"/>
          <p:cNvSpPr/>
          <p:nvPr userDrawn="1"/>
        </p:nvSpPr>
        <p:spPr>
          <a:xfrm>
            <a:off x="9998623" y="3693670"/>
            <a:ext cx="105497" cy="105497"/>
          </a:xfrm>
          <a:prstGeom prst="ellipse">
            <a:avLst/>
          </a:prstGeom>
          <a:solidFill>
            <a:schemeClr val="tx1">
              <a:lumMod val="75000"/>
              <a:lumOff val="2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a:extLst>
              <a:ext uri="{FF2B5EF4-FFF2-40B4-BE49-F238E27FC236}">
                <a16:creationId xmlns:a16="http://schemas.microsoft.com/office/drawing/2014/main" id="{5521D160-0B5C-53DF-B0AA-3DA1AB776033}"/>
              </a:ext>
            </a:extLst>
          </p:cNvPr>
          <p:cNvSpPr/>
          <p:nvPr userDrawn="1"/>
        </p:nvSpPr>
        <p:spPr>
          <a:xfrm flipH="1" flipV="1">
            <a:off x="-767029" y="-29126"/>
            <a:ext cx="3825848" cy="1804442"/>
          </a:xfrm>
          <a:prstGeom prst="triangle">
            <a:avLst/>
          </a:prstGeom>
          <a:solidFill>
            <a:srgbClr val="E9EAEF">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a:extLst>
              <a:ext uri="{FF2B5EF4-FFF2-40B4-BE49-F238E27FC236}">
                <a16:creationId xmlns:a16="http://schemas.microsoft.com/office/drawing/2014/main" id="{DF31F3B2-487B-2C54-6AD6-6680C27F6DA3}"/>
              </a:ext>
            </a:extLst>
          </p:cNvPr>
          <p:cNvSpPr/>
          <p:nvPr userDrawn="1"/>
        </p:nvSpPr>
        <p:spPr>
          <a:xfrm flipH="1" flipV="1">
            <a:off x="1413539" y="0"/>
            <a:ext cx="3825848" cy="1804442"/>
          </a:xfrm>
          <a:prstGeom prst="triangle">
            <a:avLst/>
          </a:prstGeom>
          <a:solidFill>
            <a:srgbClr val="E9EAEF">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a:extLst>
              <a:ext uri="{FF2B5EF4-FFF2-40B4-BE49-F238E27FC236}">
                <a16:creationId xmlns:a16="http://schemas.microsoft.com/office/drawing/2014/main" id="{21B6EE1B-6685-2034-B4D7-345E72F88F72}"/>
              </a:ext>
            </a:extLst>
          </p:cNvPr>
          <p:cNvSpPr/>
          <p:nvPr userDrawn="1"/>
        </p:nvSpPr>
        <p:spPr>
          <a:xfrm>
            <a:off x="7741543" y="3609725"/>
            <a:ext cx="6887119" cy="3248275"/>
          </a:xfrm>
          <a:prstGeom prst="triangle">
            <a:avLst>
              <a:gd name="adj" fmla="val 49786"/>
            </a:avLst>
          </a:prstGeom>
          <a:solidFill>
            <a:srgbClr val="E9EAEF">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id="{8677E8C1-5D90-9563-390C-31EFDAB230E4}"/>
              </a:ext>
            </a:extLst>
          </p:cNvPr>
          <p:cNvGrpSpPr/>
          <p:nvPr userDrawn="1"/>
        </p:nvGrpSpPr>
        <p:grpSpPr>
          <a:xfrm>
            <a:off x="2308773" y="3693670"/>
            <a:ext cx="7551038" cy="105497"/>
            <a:chOff x="2101845" y="3387257"/>
            <a:chExt cx="7551038" cy="105497"/>
          </a:xfrm>
        </p:grpSpPr>
        <p:cxnSp>
          <p:nvCxnSpPr>
            <p:cNvPr id="7" name="直接连接符 6">
              <a:extLst>
                <a:ext uri="{FF2B5EF4-FFF2-40B4-BE49-F238E27FC236}">
                  <a16:creationId xmlns:a16="http://schemas.microsoft.com/office/drawing/2014/main" id="{7E426B9A-6BC3-6931-CB89-76013BDF9476}"/>
                </a:ext>
              </a:extLst>
            </p:cNvPr>
            <p:cNvCxnSpPr/>
            <p:nvPr/>
          </p:nvCxnSpPr>
          <p:spPr>
            <a:xfrm>
              <a:off x="2369489" y="3440005"/>
              <a:ext cx="7283394" cy="0"/>
            </a:xfrm>
            <a:prstGeom prst="line">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3" name="椭圆 12">
              <a:extLst>
                <a:ext uri="{FF2B5EF4-FFF2-40B4-BE49-F238E27FC236}">
                  <a16:creationId xmlns:a16="http://schemas.microsoft.com/office/drawing/2014/main" id="{A158A995-A284-9831-7D52-FAEB7F7151C4}"/>
                </a:ext>
              </a:extLst>
            </p:cNvPr>
            <p:cNvSpPr/>
            <p:nvPr/>
          </p:nvSpPr>
          <p:spPr>
            <a:xfrm>
              <a:off x="2101845" y="3387257"/>
              <a:ext cx="105497" cy="105497"/>
            </a:xfrm>
            <a:prstGeom prst="ellipse">
              <a:avLst/>
            </a:prstGeom>
            <a:solidFill>
              <a:schemeClr val="tx1">
                <a:lumMod val="75000"/>
                <a:lumOff val="2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椭圆 13">
            <a:extLst>
              <a:ext uri="{FF2B5EF4-FFF2-40B4-BE49-F238E27FC236}">
                <a16:creationId xmlns:a16="http://schemas.microsoft.com/office/drawing/2014/main" id="{8E664AB5-30EF-AD00-4285-F0DE1BB789C1}"/>
              </a:ext>
            </a:extLst>
          </p:cNvPr>
          <p:cNvSpPr/>
          <p:nvPr userDrawn="1"/>
        </p:nvSpPr>
        <p:spPr>
          <a:xfrm>
            <a:off x="9998623" y="3693670"/>
            <a:ext cx="105497" cy="105497"/>
          </a:xfrm>
          <a:prstGeom prst="ellipse">
            <a:avLst/>
          </a:prstGeom>
          <a:solidFill>
            <a:schemeClr val="tx1">
              <a:lumMod val="75000"/>
              <a:lumOff val="2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a:extLst>
              <a:ext uri="{FF2B5EF4-FFF2-40B4-BE49-F238E27FC236}">
                <a16:creationId xmlns:a16="http://schemas.microsoft.com/office/drawing/2014/main" id="{5C8B4C50-3BA9-FAC7-A121-1CDB74A7C22F}"/>
              </a:ext>
            </a:extLst>
          </p:cNvPr>
          <p:cNvGrpSpPr/>
          <p:nvPr userDrawn="1"/>
        </p:nvGrpSpPr>
        <p:grpSpPr>
          <a:xfrm>
            <a:off x="0" y="2202951"/>
            <a:ext cx="12190413" cy="2420263"/>
            <a:chOff x="170694" y="177982"/>
            <a:chExt cx="3936004" cy="781165"/>
          </a:xfrm>
        </p:grpSpPr>
        <p:sp>
          <p:nvSpPr>
            <p:cNvPr id="16" name="等腰三角形 15">
              <a:extLst>
                <a:ext uri="{FF2B5EF4-FFF2-40B4-BE49-F238E27FC236}">
                  <a16:creationId xmlns:a16="http://schemas.microsoft.com/office/drawing/2014/main" id="{001070DE-9319-2048-C32A-89B364F6016B}"/>
                </a:ext>
              </a:extLst>
            </p:cNvPr>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17" name="等腰三角形 16">
              <a:extLst>
                <a:ext uri="{FF2B5EF4-FFF2-40B4-BE49-F238E27FC236}">
                  <a16:creationId xmlns:a16="http://schemas.microsoft.com/office/drawing/2014/main" id="{1C7F038A-F9D8-E81E-16F4-FCDD1F6A617E}"/>
                </a:ext>
              </a:extLst>
            </p:cNvPr>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18" name="矩形 17">
              <a:extLst>
                <a:ext uri="{FF2B5EF4-FFF2-40B4-BE49-F238E27FC236}">
                  <a16:creationId xmlns:a16="http://schemas.microsoft.com/office/drawing/2014/main" id="{B624826E-401B-3311-8422-C3E842DA9096}"/>
                </a:ext>
              </a:extLst>
            </p:cNvPr>
            <p:cNvSpPr/>
            <p:nvPr/>
          </p:nvSpPr>
          <p:spPr>
            <a:xfrm>
              <a:off x="170694" y="261768"/>
              <a:ext cx="3936004" cy="61198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19" name="平行四边形 18">
              <a:extLst>
                <a:ext uri="{FF2B5EF4-FFF2-40B4-BE49-F238E27FC236}">
                  <a16:creationId xmlns:a16="http://schemas.microsoft.com/office/drawing/2014/main" id="{D661D256-C7D9-8E9F-6C23-B515F2045CFE}"/>
                </a:ext>
              </a:extLst>
            </p:cNvPr>
            <p:cNvSpPr/>
            <p:nvPr/>
          </p:nvSpPr>
          <p:spPr>
            <a:xfrm>
              <a:off x="376965" y="178257"/>
              <a:ext cx="1036076" cy="779005"/>
            </a:xfrm>
            <a:prstGeom prst="parallelogram">
              <a:avLst>
                <a:gd name="adj" fmla="val 48207"/>
              </a:avLst>
            </a:prstGeom>
            <a:solidFill>
              <a:srgbClr val="1369B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20" name="文本框 6">
              <a:extLst>
                <a:ext uri="{FF2B5EF4-FFF2-40B4-BE49-F238E27FC236}">
                  <a16:creationId xmlns:a16="http://schemas.microsoft.com/office/drawing/2014/main" id="{DBF187DB-04AF-593D-2347-2BDBAF3F2F54}"/>
                </a:ext>
              </a:extLst>
            </p:cNvPr>
            <p:cNvSpPr txBox="1"/>
            <p:nvPr/>
          </p:nvSpPr>
          <p:spPr>
            <a:xfrm>
              <a:off x="619911" y="284178"/>
              <a:ext cx="650908" cy="553578"/>
            </a:xfrm>
            <a:prstGeom prst="rect">
              <a:avLst/>
            </a:prstGeom>
            <a:noFill/>
          </p:spPr>
          <p:txBody>
            <a:bodyPr wrap="square" lIns="68580" tIns="34290" rIns="68580" bIns="34290" rtlCol="0">
              <a:spAutoFit/>
            </a:bodyPr>
            <a:lstStyle/>
            <a:p>
              <a:endParaRPr lang="zh-CN" altLang="en-US" sz="10700" dirty="0">
                <a:solidFill>
                  <a:schemeClr val="bg1">
                    <a:lumMod val="95000"/>
                  </a:schemeClr>
                </a:solidFill>
                <a:latin typeface="微软雅黑" panose="020B0503020204020204" pitchFamily="34" charset="-122"/>
                <a:ea typeface="微软雅黑" panose="020B0503020204020204" pitchFamily="34" charset="-122"/>
                <a:cs typeface="+mn-ea"/>
                <a:sym typeface="+mn-lt"/>
              </a:endParaRPr>
            </a:p>
          </p:txBody>
        </p:sp>
      </p:grpSp>
      <p:grpSp>
        <p:nvGrpSpPr>
          <p:cNvPr id="21" name="组合 20">
            <a:extLst>
              <a:ext uri="{FF2B5EF4-FFF2-40B4-BE49-F238E27FC236}">
                <a16:creationId xmlns:a16="http://schemas.microsoft.com/office/drawing/2014/main" id="{5B621219-1B2D-45BE-778A-5E8EBB1691BB}"/>
              </a:ext>
            </a:extLst>
          </p:cNvPr>
          <p:cNvGrpSpPr/>
          <p:nvPr userDrawn="1"/>
        </p:nvGrpSpPr>
        <p:grpSpPr>
          <a:xfrm>
            <a:off x="7919172" y="1700153"/>
            <a:ext cx="575989" cy="577246"/>
            <a:chOff x="6084168" y="1274820"/>
            <a:chExt cx="432048" cy="432834"/>
          </a:xfrm>
        </p:grpSpPr>
        <p:sp>
          <p:nvSpPr>
            <p:cNvPr id="22" name="椭圆 22">
              <a:extLst>
                <a:ext uri="{FF2B5EF4-FFF2-40B4-BE49-F238E27FC236}">
                  <a16:creationId xmlns:a16="http://schemas.microsoft.com/office/drawing/2014/main" id="{6B96C8D4-91CF-8A8A-DA64-3226EE55F956}"/>
                </a:ext>
              </a:extLst>
            </p:cNvPr>
            <p:cNvSpPr>
              <a:spLocks noChangeArrowheads="1"/>
            </p:cNvSpPr>
            <p:nvPr/>
          </p:nvSpPr>
          <p:spPr bwMode="auto">
            <a:xfrm>
              <a:off x="6084168" y="1274820"/>
              <a:ext cx="432048" cy="432834"/>
            </a:xfrm>
            <a:prstGeom prst="ellipse">
              <a:avLst/>
            </a:prstGeom>
            <a:solidFill>
              <a:srgbClr val="1369B2"/>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mn-lt"/>
                <a:ea typeface="+mn-ea"/>
                <a:cs typeface="+mn-ea"/>
                <a:sym typeface="+mn-lt"/>
              </a:endParaRPr>
            </a:p>
          </p:txBody>
        </p:sp>
        <p:sp>
          <p:nvSpPr>
            <p:cNvPr id="23" name="Freeform 59">
              <a:extLst>
                <a:ext uri="{FF2B5EF4-FFF2-40B4-BE49-F238E27FC236}">
                  <a16:creationId xmlns:a16="http://schemas.microsoft.com/office/drawing/2014/main" id="{6D41B84E-94C8-D310-36D2-FFEDEE43EF6A}"/>
                </a:ext>
              </a:extLst>
            </p:cNvPr>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34290" tIns="17145" rIns="34290" bIns="17145" anchor="ctr"/>
            <a:lstStyle/>
            <a:p>
              <a:endParaRPr lang="en-US">
                <a:cs typeface="+mn-ea"/>
                <a:sym typeface="+mn-lt"/>
              </a:endParaRPr>
            </a:p>
          </p:txBody>
        </p:sp>
      </p:grpSp>
      <p:grpSp>
        <p:nvGrpSpPr>
          <p:cNvPr id="24" name="组合 23">
            <a:extLst>
              <a:ext uri="{FF2B5EF4-FFF2-40B4-BE49-F238E27FC236}">
                <a16:creationId xmlns:a16="http://schemas.microsoft.com/office/drawing/2014/main" id="{53D1D119-4EE4-5CA7-DF74-C14C9BC6D29E}"/>
              </a:ext>
            </a:extLst>
          </p:cNvPr>
          <p:cNvGrpSpPr/>
          <p:nvPr userDrawn="1"/>
        </p:nvGrpSpPr>
        <p:grpSpPr>
          <a:xfrm>
            <a:off x="6191205" y="1700678"/>
            <a:ext cx="575989" cy="576197"/>
            <a:chOff x="4788024" y="1275213"/>
            <a:chExt cx="432048" cy="432048"/>
          </a:xfrm>
        </p:grpSpPr>
        <p:sp>
          <p:nvSpPr>
            <p:cNvPr id="25" name="椭圆 65">
              <a:extLst>
                <a:ext uri="{FF2B5EF4-FFF2-40B4-BE49-F238E27FC236}">
                  <a16:creationId xmlns:a16="http://schemas.microsoft.com/office/drawing/2014/main" id="{48F8C96C-ACFF-BEE2-8EE6-21280AC24C8B}"/>
                </a:ext>
              </a:extLst>
            </p:cNvPr>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mn-lt"/>
                <a:ea typeface="+mn-ea"/>
                <a:cs typeface="+mn-ea"/>
                <a:sym typeface="+mn-lt"/>
              </a:endParaRPr>
            </a:p>
          </p:txBody>
        </p:sp>
        <p:sp>
          <p:nvSpPr>
            <p:cNvPr id="26" name="Freeform 110">
              <a:extLst>
                <a:ext uri="{FF2B5EF4-FFF2-40B4-BE49-F238E27FC236}">
                  <a16:creationId xmlns:a16="http://schemas.microsoft.com/office/drawing/2014/main" id="{2C64CFB9-7D8B-1103-B205-C47E1F7C67CF}"/>
                </a:ext>
              </a:extLst>
            </p:cNvPr>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34290" tIns="17145" rIns="34290" bIns="17145" anchor="ctr"/>
            <a:lstStyle/>
            <a:p>
              <a:endParaRPr lang="en-US">
                <a:cs typeface="+mn-ea"/>
                <a:sym typeface="+mn-lt"/>
              </a:endParaRPr>
            </a:p>
          </p:txBody>
        </p:sp>
      </p:grpSp>
      <p:grpSp>
        <p:nvGrpSpPr>
          <p:cNvPr id="27" name="组合 26">
            <a:extLst>
              <a:ext uri="{FF2B5EF4-FFF2-40B4-BE49-F238E27FC236}">
                <a16:creationId xmlns:a16="http://schemas.microsoft.com/office/drawing/2014/main" id="{93E4197A-92F0-8BDE-F2D2-5FD510045CA1}"/>
              </a:ext>
            </a:extLst>
          </p:cNvPr>
          <p:cNvGrpSpPr/>
          <p:nvPr userDrawn="1"/>
        </p:nvGrpSpPr>
        <p:grpSpPr>
          <a:xfrm>
            <a:off x="7055189" y="1700153"/>
            <a:ext cx="577036" cy="577246"/>
            <a:chOff x="5436096" y="1274820"/>
            <a:chExt cx="432833" cy="432834"/>
          </a:xfrm>
        </p:grpSpPr>
        <p:sp>
          <p:nvSpPr>
            <p:cNvPr id="28" name="椭圆 16">
              <a:extLst>
                <a:ext uri="{FF2B5EF4-FFF2-40B4-BE49-F238E27FC236}">
                  <a16:creationId xmlns:a16="http://schemas.microsoft.com/office/drawing/2014/main" id="{10F929C8-3E24-C11C-2FA2-4E655D6488D2}"/>
                </a:ext>
              </a:extLst>
            </p:cNvPr>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mn-lt"/>
                <a:ea typeface="+mn-ea"/>
                <a:cs typeface="+mn-ea"/>
                <a:sym typeface="+mn-lt"/>
              </a:endParaRPr>
            </a:p>
          </p:txBody>
        </p:sp>
        <p:sp>
          <p:nvSpPr>
            <p:cNvPr id="29" name="Freeform 16">
              <a:extLst>
                <a:ext uri="{FF2B5EF4-FFF2-40B4-BE49-F238E27FC236}">
                  <a16:creationId xmlns:a16="http://schemas.microsoft.com/office/drawing/2014/main" id="{B64C0649-3A1D-F691-A1B3-CFDC6EB1A6AC}"/>
                </a:ext>
              </a:extLst>
            </p:cNvPr>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34290" tIns="17145" rIns="34290" bIns="17145" anchor="ctr"/>
            <a:lstStyle/>
            <a:p>
              <a:endParaRPr lang="en-US">
                <a:cs typeface="+mn-ea"/>
                <a:sym typeface="+mn-lt"/>
              </a:endParaRPr>
            </a:p>
          </p:txBody>
        </p:sp>
      </p:grpSp>
      <p:grpSp>
        <p:nvGrpSpPr>
          <p:cNvPr id="30" name="组合 29">
            <a:extLst>
              <a:ext uri="{FF2B5EF4-FFF2-40B4-BE49-F238E27FC236}">
                <a16:creationId xmlns:a16="http://schemas.microsoft.com/office/drawing/2014/main" id="{4BED5CA8-A398-40EA-DDCE-70F5BF12CCB2}"/>
              </a:ext>
            </a:extLst>
          </p:cNvPr>
          <p:cNvGrpSpPr/>
          <p:nvPr userDrawn="1"/>
        </p:nvGrpSpPr>
        <p:grpSpPr>
          <a:xfrm>
            <a:off x="4463238" y="1700153"/>
            <a:ext cx="577036" cy="577246"/>
            <a:chOff x="3491880" y="1274820"/>
            <a:chExt cx="432833" cy="432834"/>
          </a:xfrm>
        </p:grpSpPr>
        <p:sp>
          <p:nvSpPr>
            <p:cNvPr id="31" name="椭圆 16">
              <a:extLst>
                <a:ext uri="{FF2B5EF4-FFF2-40B4-BE49-F238E27FC236}">
                  <a16:creationId xmlns:a16="http://schemas.microsoft.com/office/drawing/2014/main" id="{3F8246FC-3751-E3E2-BDF5-5DC0140953D7}"/>
                </a:ext>
              </a:extLst>
            </p:cNvPr>
            <p:cNvSpPr>
              <a:spLocks noChangeArrowheads="1"/>
            </p:cNvSpPr>
            <p:nvPr/>
          </p:nvSpPr>
          <p:spPr bwMode="auto">
            <a:xfrm>
              <a:off x="3491880" y="1274820"/>
              <a:ext cx="432833" cy="432834"/>
            </a:xfrm>
            <a:prstGeom prst="ellipse">
              <a:avLst/>
            </a:prstGeom>
            <a:solidFill>
              <a:srgbClr val="1369B2"/>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mn-lt"/>
                <a:ea typeface="+mn-ea"/>
                <a:cs typeface="+mn-ea"/>
                <a:sym typeface="+mn-lt"/>
              </a:endParaRPr>
            </a:p>
          </p:txBody>
        </p:sp>
        <p:sp>
          <p:nvSpPr>
            <p:cNvPr id="32" name="Freeform 75">
              <a:extLst>
                <a:ext uri="{FF2B5EF4-FFF2-40B4-BE49-F238E27FC236}">
                  <a16:creationId xmlns:a16="http://schemas.microsoft.com/office/drawing/2014/main" id="{FD2CF06E-8EBE-DE7B-6198-82D9DE4725F1}"/>
                </a:ext>
              </a:extLst>
            </p:cNvPr>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34290" tIns="17145" rIns="34290" bIns="17145" anchor="ctr"/>
            <a:lstStyle/>
            <a:p>
              <a:endParaRPr lang="en-US">
                <a:cs typeface="+mn-ea"/>
                <a:sym typeface="+mn-lt"/>
              </a:endParaRPr>
            </a:p>
          </p:txBody>
        </p:sp>
      </p:grpSp>
      <p:grpSp>
        <p:nvGrpSpPr>
          <p:cNvPr id="33" name="组合 32">
            <a:extLst>
              <a:ext uri="{FF2B5EF4-FFF2-40B4-BE49-F238E27FC236}">
                <a16:creationId xmlns:a16="http://schemas.microsoft.com/office/drawing/2014/main" id="{1F022D00-09D5-C230-4584-2CFFCEE8F2FE}"/>
              </a:ext>
            </a:extLst>
          </p:cNvPr>
          <p:cNvGrpSpPr/>
          <p:nvPr userDrawn="1"/>
        </p:nvGrpSpPr>
        <p:grpSpPr>
          <a:xfrm>
            <a:off x="5327222" y="1700153"/>
            <a:ext cx="577036" cy="577246"/>
            <a:chOff x="4139952" y="1274820"/>
            <a:chExt cx="432833" cy="432834"/>
          </a:xfrm>
        </p:grpSpPr>
        <p:sp>
          <p:nvSpPr>
            <p:cNvPr id="34" name="椭圆 16">
              <a:extLst>
                <a:ext uri="{FF2B5EF4-FFF2-40B4-BE49-F238E27FC236}">
                  <a16:creationId xmlns:a16="http://schemas.microsoft.com/office/drawing/2014/main" id="{2EA94491-A85F-99EF-F1C3-BA723A032FB2}"/>
                </a:ext>
              </a:extLst>
            </p:cNvPr>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mn-lt"/>
                <a:ea typeface="+mn-ea"/>
                <a:cs typeface="+mn-ea"/>
                <a:sym typeface="+mn-lt"/>
              </a:endParaRPr>
            </a:p>
          </p:txBody>
        </p:sp>
        <p:sp>
          <p:nvSpPr>
            <p:cNvPr id="35" name="Freeform 84">
              <a:extLst>
                <a:ext uri="{FF2B5EF4-FFF2-40B4-BE49-F238E27FC236}">
                  <a16:creationId xmlns:a16="http://schemas.microsoft.com/office/drawing/2014/main" id="{C35D2B46-FE08-19D3-2847-4B927D19B98B}"/>
                </a:ext>
              </a:extLst>
            </p:cNvPr>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34290" tIns="17145" rIns="34290" bIns="17145" anchor="ctr"/>
            <a:lstStyle/>
            <a:p>
              <a:endParaRPr lang="en-US">
                <a:cs typeface="+mn-ea"/>
                <a:sym typeface="+mn-lt"/>
              </a:endParaRPr>
            </a:p>
          </p:txBody>
        </p:sp>
      </p:grpSp>
      <p:pic>
        <p:nvPicPr>
          <p:cNvPr id="36" name="Picture 2">
            <a:extLst>
              <a:ext uri="{FF2B5EF4-FFF2-40B4-BE49-F238E27FC236}">
                <a16:creationId xmlns:a16="http://schemas.microsoft.com/office/drawing/2014/main" id="{85065E42-08FF-1FE3-C178-BA06075210EA}"/>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401539" y="2802018"/>
            <a:ext cx="1605001" cy="997149"/>
          </a:xfrm>
          <a:prstGeom prst="rect">
            <a:avLst/>
          </a:prstGeom>
          <a:noFill/>
          <a:ln>
            <a:noFill/>
          </a:ln>
        </p:spPr>
      </p:pic>
      <p:sp>
        <p:nvSpPr>
          <p:cNvPr id="37" name="文本框 36">
            <a:extLst>
              <a:ext uri="{FF2B5EF4-FFF2-40B4-BE49-F238E27FC236}">
                <a16:creationId xmlns:a16="http://schemas.microsoft.com/office/drawing/2014/main" id="{17A0E83E-128C-E1FA-E4F7-6B682573FA52}"/>
              </a:ext>
            </a:extLst>
          </p:cNvPr>
          <p:cNvSpPr txBox="1"/>
          <p:nvPr userDrawn="1"/>
        </p:nvSpPr>
        <p:spPr>
          <a:xfrm>
            <a:off x="5934449" y="4909302"/>
            <a:ext cx="4339650" cy="646331"/>
          </a:xfrm>
          <a:prstGeom prst="rect">
            <a:avLst/>
          </a:prstGeom>
          <a:noFill/>
        </p:spPr>
        <p:txBody>
          <a:bodyPr wrap="none" rtlCol="0">
            <a:spAutoFit/>
          </a:bodyPr>
          <a:lstStyle/>
          <a:p>
            <a:r>
              <a:rPr lang="zh-CN" altLang="en-US" sz="3600" dirty="0"/>
              <a:t>网络与信息安全学院</a:t>
            </a:r>
          </a:p>
        </p:txBody>
      </p:sp>
      <p:sp>
        <p:nvSpPr>
          <p:cNvPr id="38" name="文本框 37">
            <a:extLst>
              <a:ext uri="{FF2B5EF4-FFF2-40B4-BE49-F238E27FC236}">
                <a16:creationId xmlns:a16="http://schemas.microsoft.com/office/drawing/2014/main" id="{FA2B6181-AB0E-FCEC-4165-C7D59A3B55E2}"/>
              </a:ext>
            </a:extLst>
          </p:cNvPr>
          <p:cNvSpPr txBox="1"/>
          <p:nvPr userDrawn="1"/>
        </p:nvSpPr>
        <p:spPr>
          <a:xfrm>
            <a:off x="10045311" y="5806058"/>
            <a:ext cx="1286297" cy="461665"/>
          </a:xfrm>
          <a:prstGeom prst="rect">
            <a:avLst/>
          </a:prstGeom>
          <a:noFill/>
        </p:spPr>
        <p:txBody>
          <a:bodyPr wrap="square" rtlCol="0">
            <a:spAutoFit/>
          </a:bodyPr>
          <a:lstStyle/>
          <a:p>
            <a:r>
              <a:rPr lang="zh-CN" altLang="en-US" dirty="0"/>
              <a:t>刘佳</a:t>
            </a:r>
          </a:p>
        </p:txBody>
      </p:sp>
    </p:spTree>
  </p:cSld>
  <p:clrMapOvr>
    <a:masterClrMapping/>
  </p:clrMapOvr>
  <mc:AlternateContent xmlns:mc="http://schemas.openxmlformats.org/markup-compatibility/2006" xmlns:p14="http://schemas.microsoft.com/office/powerpoint/2010/main">
    <mc:Choice Requires="p14">
      <p:transition spd="slow" p14:dur="2000" advTm="3000">
        <p14:flip dir="r"/>
      </p:transition>
    </mc:Choice>
    <mc:Fallback xmlns="">
      <p:transition spd="slow" advTm="3000">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cxnSp>
        <p:nvCxnSpPr>
          <p:cNvPr id="8" name="直接连接符 7"/>
          <p:cNvCxnSpPr/>
          <p:nvPr userDrawn="1"/>
        </p:nvCxnSpPr>
        <p:spPr>
          <a:xfrm>
            <a:off x="984634" y="1413103"/>
            <a:ext cx="10198475"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9" name="组合 8"/>
          <p:cNvGrpSpPr/>
          <p:nvPr userDrawn="1"/>
        </p:nvGrpSpPr>
        <p:grpSpPr>
          <a:xfrm>
            <a:off x="10607120" y="654595"/>
            <a:ext cx="575989" cy="577246"/>
            <a:chOff x="6084168" y="1274820"/>
            <a:chExt cx="432048" cy="432834"/>
          </a:xfrm>
        </p:grpSpPr>
        <p:sp>
          <p:nvSpPr>
            <p:cNvPr id="10" name="椭圆 22"/>
            <p:cNvSpPr>
              <a:spLocks noChangeArrowheads="1"/>
            </p:cNvSpPr>
            <p:nvPr/>
          </p:nvSpPr>
          <p:spPr bwMode="auto">
            <a:xfrm>
              <a:off x="6084168" y="1274820"/>
              <a:ext cx="432048" cy="432834"/>
            </a:xfrm>
            <a:prstGeom prst="ellipse">
              <a:avLst/>
            </a:prstGeom>
            <a:solidFill>
              <a:srgbClr val="1369B2"/>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mn-lt"/>
                <a:ea typeface="+mn-ea"/>
                <a:cs typeface="+mn-ea"/>
                <a:sym typeface="+mn-lt"/>
              </a:endParaRPr>
            </a:p>
          </p:txBody>
        </p:sp>
        <p:sp>
          <p:nvSpPr>
            <p:cNvPr id="11"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34290" tIns="17145" rIns="34290" bIns="17145" anchor="ctr"/>
            <a:lstStyle/>
            <a:p>
              <a:endParaRPr lang="en-US">
                <a:cs typeface="+mn-ea"/>
                <a:sym typeface="+mn-lt"/>
              </a:endParaRPr>
            </a:p>
          </p:txBody>
        </p:sp>
      </p:grpSp>
      <p:grpSp>
        <p:nvGrpSpPr>
          <p:cNvPr id="12" name="组合 11"/>
          <p:cNvGrpSpPr/>
          <p:nvPr userDrawn="1"/>
        </p:nvGrpSpPr>
        <p:grpSpPr>
          <a:xfrm>
            <a:off x="8879153" y="655120"/>
            <a:ext cx="575989" cy="576197"/>
            <a:chOff x="4788024" y="1275213"/>
            <a:chExt cx="432048" cy="432048"/>
          </a:xfrm>
        </p:grpSpPr>
        <p:sp>
          <p:nvSpPr>
            <p:cNvPr id="13"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mn-lt"/>
                <a:ea typeface="+mn-ea"/>
                <a:cs typeface="+mn-ea"/>
                <a:sym typeface="+mn-lt"/>
              </a:endParaRPr>
            </a:p>
          </p:txBody>
        </p:sp>
        <p:sp>
          <p:nvSpPr>
            <p:cNvPr id="14"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34290" tIns="17145" rIns="34290" bIns="17145" anchor="ctr"/>
            <a:lstStyle/>
            <a:p>
              <a:endParaRPr lang="en-US">
                <a:cs typeface="+mn-ea"/>
                <a:sym typeface="+mn-lt"/>
              </a:endParaRPr>
            </a:p>
          </p:txBody>
        </p:sp>
      </p:grpSp>
      <p:grpSp>
        <p:nvGrpSpPr>
          <p:cNvPr id="15" name="组合 14"/>
          <p:cNvGrpSpPr/>
          <p:nvPr userDrawn="1"/>
        </p:nvGrpSpPr>
        <p:grpSpPr>
          <a:xfrm>
            <a:off x="9743137" y="654595"/>
            <a:ext cx="577036" cy="577246"/>
            <a:chOff x="5436096" y="1274820"/>
            <a:chExt cx="432833" cy="432834"/>
          </a:xfrm>
        </p:grpSpPr>
        <p:sp>
          <p:nvSpPr>
            <p:cNvPr id="16"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mn-lt"/>
                <a:ea typeface="+mn-ea"/>
                <a:cs typeface="+mn-ea"/>
                <a:sym typeface="+mn-lt"/>
              </a:endParaRPr>
            </a:p>
          </p:txBody>
        </p:sp>
        <p:sp>
          <p:nvSpPr>
            <p:cNvPr id="17"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34290" tIns="17145" rIns="34290" bIns="17145" anchor="ctr"/>
            <a:lstStyle/>
            <a:p>
              <a:endParaRPr lang="en-US">
                <a:cs typeface="+mn-ea"/>
                <a:sym typeface="+mn-lt"/>
              </a:endParaRPr>
            </a:p>
          </p:txBody>
        </p:sp>
      </p:grpSp>
      <p:grpSp>
        <p:nvGrpSpPr>
          <p:cNvPr id="18" name="组合 17"/>
          <p:cNvGrpSpPr/>
          <p:nvPr userDrawn="1"/>
        </p:nvGrpSpPr>
        <p:grpSpPr>
          <a:xfrm>
            <a:off x="7151187" y="654595"/>
            <a:ext cx="577036" cy="577246"/>
            <a:chOff x="3491880" y="1274820"/>
            <a:chExt cx="432833" cy="432834"/>
          </a:xfrm>
        </p:grpSpPr>
        <p:sp>
          <p:nvSpPr>
            <p:cNvPr id="19" name="椭圆 16"/>
            <p:cNvSpPr>
              <a:spLocks noChangeArrowheads="1"/>
            </p:cNvSpPr>
            <p:nvPr/>
          </p:nvSpPr>
          <p:spPr bwMode="auto">
            <a:xfrm>
              <a:off x="3491880" y="1274820"/>
              <a:ext cx="432833" cy="432834"/>
            </a:xfrm>
            <a:prstGeom prst="ellipse">
              <a:avLst/>
            </a:prstGeom>
            <a:solidFill>
              <a:srgbClr val="1369B2"/>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mn-lt"/>
                <a:ea typeface="+mn-ea"/>
                <a:cs typeface="+mn-ea"/>
                <a:sym typeface="+mn-lt"/>
              </a:endParaRPr>
            </a:p>
          </p:txBody>
        </p:sp>
        <p:sp>
          <p:nvSpPr>
            <p:cNvPr id="20"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34290" tIns="17145" rIns="34290" bIns="17145" anchor="ctr"/>
            <a:lstStyle/>
            <a:p>
              <a:endParaRPr lang="en-US">
                <a:cs typeface="+mn-ea"/>
                <a:sym typeface="+mn-lt"/>
              </a:endParaRPr>
            </a:p>
          </p:txBody>
        </p:sp>
      </p:grpSp>
      <p:grpSp>
        <p:nvGrpSpPr>
          <p:cNvPr id="21" name="组合 20"/>
          <p:cNvGrpSpPr/>
          <p:nvPr userDrawn="1"/>
        </p:nvGrpSpPr>
        <p:grpSpPr>
          <a:xfrm>
            <a:off x="8015170" y="654595"/>
            <a:ext cx="577036" cy="577246"/>
            <a:chOff x="4139952" y="1274820"/>
            <a:chExt cx="432833" cy="432834"/>
          </a:xfrm>
        </p:grpSpPr>
        <p:sp>
          <p:nvSpPr>
            <p:cNvPr id="22"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mn-lt"/>
                <a:ea typeface="+mn-ea"/>
                <a:cs typeface="+mn-ea"/>
                <a:sym typeface="+mn-lt"/>
              </a:endParaRPr>
            </a:p>
          </p:txBody>
        </p:sp>
        <p:sp>
          <p:nvSpPr>
            <p:cNvPr id="23"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34290" tIns="17145" rIns="34290" bIns="17145" anchor="ctr"/>
            <a:lstStyle/>
            <a:p>
              <a:endParaRPr lang="en-US">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2000" advTm="3000">
        <p14:flip dir="r"/>
      </p:transition>
    </mc:Choice>
    <mc:Fallback xmlns="">
      <p:transition spd="slow" advTm="3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正文">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69777" y="581333"/>
            <a:ext cx="10850541" cy="64812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3200" b="1" i="0" u="none" strike="noStrike" kern="1200" cap="none" spc="200" normalizeH="0" baseline="0" noProof="1" dirty="0">
                <a:solidFill>
                  <a:schemeClr val="tx1"/>
                </a:solidFill>
                <a:uFillTx/>
                <a:latin typeface="+mn-ea"/>
                <a:ea typeface="+mn-ea"/>
                <a:cs typeface="+mj-cs"/>
                <a:sym typeface="+mn-ea"/>
              </a:defRPr>
            </a:lvl1pPr>
          </a:lstStyle>
          <a:p>
            <a:pPr lvl="0"/>
            <a:r>
              <a:rPr dirty="0">
                <a:sym typeface="+mn-ea"/>
              </a:rPr>
              <a:t>单击此处编辑标题</a:t>
            </a:r>
          </a:p>
        </p:txBody>
      </p:sp>
      <p:sp>
        <p:nvSpPr>
          <p:cNvPr id="5" name="页脚占位符 4"/>
          <p:cNvSpPr>
            <a:spLocks noGrp="1"/>
          </p:cNvSpPr>
          <p:nvPr>
            <p:ph type="ftr" sz="quarter" idx="11"/>
          </p:nvPr>
        </p:nvSpPr>
        <p:spPr/>
        <p:txBody>
          <a:bodyPr/>
          <a:lstStyle>
            <a:lvl1pPr>
              <a:defRPr>
                <a:latin typeface="+mn-ea"/>
              </a:defRPr>
            </a:lvl1pPr>
          </a:lstStyle>
          <a:p>
            <a:endParaRPr lang="zh-CN" altLang="en-US"/>
          </a:p>
        </p:txBody>
      </p:sp>
      <p:sp>
        <p:nvSpPr>
          <p:cNvPr id="6" name="灯片编号占位符 5"/>
          <p:cNvSpPr>
            <a:spLocks noGrp="1"/>
          </p:cNvSpPr>
          <p:nvPr>
            <p:ph type="sldNum" sz="quarter" idx="12"/>
          </p:nvPr>
        </p:nvSpPr>
        <p:spPr/>
        <p:txBody>
          <a:bodyPr/>
          <a:lstStyle>
            <a:lvl1pPr>
              <a:defRPr>
                <a:latin typeface="+mn-ea"/>
              </a:defRPr>
            </a:lvl1pPr>
          </a:lstStyle>
          <a:p>
            <a:fld id="{49AE70B2-8BF9-45C0-BB95-33D1B9D3A854}" type="slidenum">
              <a:rPr lang="zh-CN" altLang="en-US" smtClean="0"/>
              <a:t>‹#›</a:t>
            </a:fld>
            <a:endParaRPr lang="zh-CN" altLang="en-US"/>
          </a:p>
        </p:txBody>
      </p:sp>
      <p:sp>
        <p:nvSpPr>
          <p:cNvPr id="7" name="文本占位符 6"/>
          <p:cNvSpPr>
            <a:spLocks noGrp="1"/>
          </p:cNvSpPr>
          <p:nvPr>
            <p:ph type="body" idx="1" hasCustomPrompt="1"/>
          </p:nvPr>
        </p:nvSpPr>
        <p:spPr>
          <a:xfrm>
            <a:off x="669820" y="1508404"/>
            <a:ext cx="10850454" cy="4750044"/>
          </a:xfrm>
          <a:prstGeom prst="rect">
            <a:avLst/>
          </a:prstGeom>
        </p:spPr>
        <p:txBody>
          <a:bodyPr vert="horz" lIns="101600" tIns="0" rIns="82550" bIns="0" rtlCol="0">
            <a:normAutofit/>
          </a:bodyPr>
          <a:lstStyle>
            <a:lvl1pPr>
              <a:defRPr sz="2400"/>
            </a:lvl1pPr>
            <a:lvl2pPr>
              <a:defRPr sz="2400"/>
            </a:lvl2pPr>
            <a:lvl3pPr>
              <a:defRPr sz="2400"/>
            </a:lvl3pPr>
            <a:lvl4pPr>
              <a:defRPr sz="2400"/>
            </a:lvl4pPr>
            <a:lvl5pPr>
              <a:defRPr sz="2400"/>
            </a:lvl5pPr>
          </a:lstStyle>
          <a:p>
            <a:pPr lvl="0"/>
            <a:r>
              <a:rPr lang="zh-CN" altLang="en-US" dirty="0"/>
              <a:t>单击此处编辑正文</a:t>
            </a:r>
          </a:p>
          <a:p>
            <a:pPr lvl="0"/>
            <a:r>
              <a:rPr lang="zh-CN" altLang="en-US" dirty="0">
                <a:sym typeface="+mn-ea"/>
              </a:rPr>
              <a:t>单击此处编辑正文</a:t>
            </a:r>
            <a:endParaRPr lang="zh-CN" altLang="en-US" dirty="0"/>
          </a:p>
          <a:p>
            <a:pPr lvl="0"/>
            <a:r>
              <a:rPr lang="zh-CN" altLang="en-US" dirty="0">
                <a:sym typeface="+mn-ea"/>
              </a:rPr>
              <a:t>单击此处编辑正文</a:t>
            </a:r>
            <a:endParaRPr lang="zh-CN" altLang="en-US" dirty="0"/>
          </a:p>
          <a:p>
            <a:pPr lvl="0"/>
            <a:r>
              <a:rPr lang="zh-CN" altLang="en-US" dirty="0">
                <a:sym typeface="+mn-ea"/>
              </a:rPr>
              <a:t>单击此处编辑正文</a:t>
            </a:r>
            <a:endParaRPr lang="zh-CN" altLang="en-US" dirty="0"/>
          </a:p>
          <a:p>
            <a:pPr lvl="0"/>
            <a:r>
              <a:rPr lang="zh-CN" altLang="en-US" dirty="0">
                <a:sym typeface="+mn-ea"/>
              </a:rPr>
              <a:t>单击此处编辑正文</a:t>
            </a:r>
            <a:endParaRPr lang="zh-CN" alt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530820CF-B880-4189-942D-D702A7CBA730}" type="datetimeFigureOut">
              <a:rPr lang="zh-CN" altLang="en-US" smtClean="0"/>
              <a:t>2023/2/1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40" name="等腰三角形 39"/>
          <p:cNvSpPr/>
          <p:nvPr userDrawn="1"/>
        </p:nvSpPr>
        <p:spPr>
          <a:xfrm>
            <a:off x="7741543" y="3609725"/>
            <a:ext cx="6887119" cy="3248275"/>
          </a:xfrm>
          <a:prstGeom prst="triangle">
            <a:avLst/>
          </a:prstGeom>
          <a:solidFill>
            <a:srgbClr val="E9EAEF">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userDrawn="1"/>
        </p:nvSpPr>
        <p:spPr>
          <a:xfrm flipH="1" flipV="1">
            <a:off x="-766394" y="-28491"/>
            <a:ext cx="3825848" cy="1804442"/>
          </a:xfrm>
          <a:prstGeom prst="triangle">
            <a:avLst/>
          </a:prstGeom>
          <a:solidFill>
            <a:srgbClr val="E9EAEF">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userDrawn="1"/>
        </p:nvSpPr>
        <p:spPr>
          <a:xfrm flipH="1" flipV="1">
            <a:off x="1414174" y="635"/>
            <a:ext cx="3825848" cy="1804442"/>
          </a:xfrm>
          <a:prstGeom prst="triangle">
            <a:avLst/>
          </a:prstGeom>
          <a:solidFill>
            <a:srgbClr val="E9EAEF">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userDrawn="1"/>
        </p:nvSpPr>
        <p:spPr>
          <a:xfrm>
            <a:off x="6086073" y="4299128"/>
            <a:ext cx="5426766" cy="2559507"/>
          </a:xfrm>
          <a:prstGeom prst="triangle">
            <a:avLst/>
          </a:prstGeom>
          <a:solidFill>
            <a:srgbClr val="E9EAEF">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 name="组合 40"/>
          <p:cNvGrpSpPr/>
          <p:nvPr userDrawn="1"/>
        </p:nvGrpSpPr>
        <p:grpSpPr>
          <a:xfrm>
            <a:off x="2308773" y="3437345"/>
            <a:ext cx="7551038" cy="105497"/>
            <a:chOff x="2101845" y="3387257"/>
            <a:chExt cx="7551038" cy="105497"/>
          </a:xfrm>
        </p:grpSpPr>
        <p:cxnSp>
          <p:nvCxnSpPr>
            <p:cNvPr id="42" name="直接连接符 41"/>
            <p:cNvCxnSpPr/>
            <p:nvPr/>
          </p:nvCxnSpPr>
          <p:spPr>
            <a:xfrm>
              <a:off x="2369489" y="3440005"/>
              <a:ext cx="7283394" cy="0"/>
            </a:xfrm>
            <a:prstGeom prst="line">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5" name="椭圆 44"/>
            <p:cNvSpPr/>
            <p:nvPr/>
          </p:nvSpPr>
          <p:spPr>
            <a:xfrm>
              <a:off x="2101845" y="3387257"/>
              <a:ext cx="105497" cy="105497"/>
            </a:xfrm>
            <a:prstGeom prst="ellipse">
              <a:avLst/>
            </a:prstGeom>
            <a:solidFill>
              <a:schemeClr val="tx1">
                <a:lumMod val="75000"/>
                <a:lumOff val="2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椭圆 9"/>
          <p:cNvSpPr/>
          <p:nvPr userDrawn="1"/>
        </p:nvSpPr>
        <p:spPr>
          <a:xfrm>
            <a:off x="10011958" y="3437345"/>
            <a:ext cx="105497" cy="105497"/>
          </a:xfrm>
          <a:prstGeom prst="ellipse">
            <a:avLst/>
          </a:prstGeom>
          <a:solidFill>
            <a:schemeClr val="tx1">
              <a:lumMod val="75000"/>
              <a:lumOff val="2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5">
            <a:extLst>
              <a:ext uri="{FF2B5EF4-FFF2-40B4-BE49-F238E27FC236}">
                <a16:creationId xmlns:a16="http://schemas.microsoft.com/office/drawing/2014/main" id="{C4EB0A50-CC93-9171-9B8D-30F9C2E15922}"/>
              </a:ext>
            </a:extLst>
          </p:cNvPr>
          <p:cNvSpPr txBox="1">
            <a:spLocks/>
          </p:cNvSpPr>
          <p:nvPr userDrawn="1"/>
        </p:nvSpPr>
        <p:spPr>
          <a:xfrm>
            <a:off x="8609479" y="6357822"/>
            <a:ext cx="2742843" cy="365210"/>
          </a:xfrm>
          <a:prstGeom prst="rect">
            <a:avLst/>
          </a:prstGeom>
        </p:spPr>
        <p:txBody>
          <a:bodyPr vert="horz" lIns="121917" tIns="60958" rIns="121917" bIns="60958" rtlCol="0" anchor="ctr"/>
          <a:lstStyle>
            <a:defPPr>
              <a:defRPr lang="zh-CN"/>
            </a:defPPr>
            <a:lvl1pPr marL="0" algn="r" defTabSz="1219200" rtl="0" eaLnBrk="1" latinLnBrk="0" hangingPunct="1">
              <a:defRPr sz="1600" kern="1200">
                <a:solidFill>
                  <a:schemeClr val="tx1">
                    <a:tint val="75000"/>
                  </a:schemeClr>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a:lstStyle>
          <a:p>
            <a:fld id="{0C913308-F349-4B6D-A68A-DD1791B4A57B}" type="slidenum">
              <a:rPr lang="zh-CN" altLang="en-US" smtClean="0"/>
              <a:pPr/>
              <a:t>‹#›</a:t>
            </a:fld>
            <a:endParaRPr lang="zh-CN" altLang="en-US"/>
          </a:p>
        </p:txBody>
      </p:sp>
      <p:sp>
        <p:nvSpPr>
          <p:cNvPr id="12" name="等腰三角形 11">
            <a:extLst>
              <a:ext uri="{FF2B5EF4-FFF2-40B4-BE49-F238E27FC236}">
                <a16:creationId xmlns:a16="http://schemas.microsoft.com/office/drawing/2014/main" id="{3CF7FEA8-6509-2C74-977E-83D28679F523}"/>
              </a:ext>
            </a:extLst>
          </p:cNvPr>
          <p:cNvSpPr/>
          <p:nvPr userDrawn="1"/>
        </p:nvSpPr>
        <p:spPr>
          <a:xfrm>
            <a:off x="7741543" y="3609725"/>
            <a:ext cx="6887119" cy="3248275"/>
          </a:xfrm>
          <a:prstGeom prst="triangle">
            <a:avLst/>
          </a:prstGeom>
          <a:solidFill>
            <a:srgbClr val="E9EAEF">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a:extLst>
              <a:ext uri="{FF2B5EF4-FFF2-40B4-BE49-F238E27FC236}">
                <a16:creationId xmlns:a16="http://schemas.microsoft.com/office/drawing/2014/main" id="{42866064-99CB-A9F7-6D9A-7D807F3955C9}"/>
              </a:ext>
            </a:extLst>
          </p:cNvPr>
          <p:cNvSpPr/>
          <p:nvPr userDrawn="1"/>
        </p:nvSpPr>
        <p:spPr>
          <a:xfrm flipH="1" flipV="1">
            <a:off x="-766394" y="-28491"/>
            <a:ext cx="3825848" cy="1804442"/>
          </a:xfrm>
          <a:prstGeom prst="triangle">
            <a:avLst/>
          </a:prstGeom>
          <a:solidFill>
            <a:srgbClr val="E9EAEF">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a:extLst>
              <a:ext uri="{FF2B5EF4-FFF2-40B4-BE49-F238E27FC236}">
                <a16:creationId xmlns:a16="http://schemas.microsoft.com/office/drawing/2014/main" id="{709E14EC-D733-F0D8-0F2B-F087C8D2D022}"/>
              </a:ext>
            </a:extLst>
          </p:cNvPr>
          <p:cNvSpPr/>
          <p:nvPr userDrawn="1"/>
        </p:nvSpPr>
        <p:spPr>
          <a:xfrm flipH="1" flipV="1">
            <a:off x="1414174" y="635"/>
            <a:ext cx="3825848" cy="1804442"/>
          </a:xfrm>
          <a:prstGeom prst="triangle">
            <a:avLst/>
          </a:prstGeom>
          <a:solidFill>
            <a:srgbClr val="E9EAEF">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a:extLst>
              <a:ext uri="{FF2B5EF4-FFF2-40B4-BE49-F238E27FC236}">
                <a16:creationId xmlns:a16="http://schemas.microsoft.com/office/drawing/2014/main" id="{500CB5DE-2C6C-EB7B-B01E-97C19778AE2D}"/>
              </a:ext>
            </a:extLst>
          </p:cNvPr>
          <p:cNvSpPr/>
          <p:nvPr userDrawn="1"/>
        </p:nvSpPr>
        <p:spPr>
          <a:xfrm>
            <a:off x="6086073" y="4299128"/>
            <a:ext cx="5426766" cy="2559507"/>
          </a:xfrm>
          <a:prstGeom prst="triangle">
            <a:avLst/>
          </a:prstGeom>
          <a:solidFill>
            <a:srgbClr val="E9EAEF">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a:extLst>
              <a:ext uri="{FF2B5EF4-FFF2-40B4-BE49-F238E27FC236}">
                <a16:creationId xmlns:a16="http://schemas.microsoft.com/office/drawing/2014/main" id="{797EE9C5-7859-3E88-A054-67020093CED4}"/>
              </a:ext>
            </a:extLst>
          </p:cNvPr>
          <p:cNvGrpSpPr/>
          <p:nvPr userDrawn="1"/>
        </p:nvGrpSpPr>
        <p:grpSpPr>
          <a:xfrm>
            <a:off x="2308773" y="3437345"/>
            <a:ext cx="7551038" cy="105497"/>
            <a:chOff x="2101845" y="3387257"/>
            <a:chExt cx="7551038" cy="105497"/>
          </a:xfrm>
        </p:grpSpPr>
        <p:cxnSp>
          <p:nvCxnSpPr>
            <p:cNvPr id="18" name="直接连接符 17">
              <a:extLst>
                <a:ext uri="{FF2B5EF4-FFF2-40B4-BE49-F238E27FC236}">
                  <a16:creationId xmlns:a16="http://schemas.microsoft.com/office/drawing/2014/main" id="{79C648E6-7B7D-62D6-275D-26E5C9E72E1A}"/>
                </a:ext>
              </a:extLst>
            </p:cNvPr>
            <p:cNvCxnSpPr/>
            <p:nvPr/>
          </p:nvCxnSpPr>
          <p:spPr>
            <a:xfrm>
              <a:off x="2369489" y="3440005"/>
              <a:ext cx="7283394" cy="0"/>
            </a:xfrm>
            <a:prstGeom prst="line">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9" name="椭圆 18">
              <a:extLst>
                <a:ext uri="{FF2B5EF4-FFF2-40B4-BE49-F238E27FC236}">
                  <a16:creationId xmlns:a16="http://schemas.microsoft.com/office/drawing/2014/main" id="{6DA88A38-0E0B-747B-CC51-3068ACFFF361}"/>
                </a:ext>
              </a:extLst>
            </p:cNvPr>
            <p:cNvSpPr/>
            <p:nvPr/>
          </p:nvSpPr>
          <p:spPr>
            <a:xfrm>
              <a:off x="2101845" y="3387257"/>
              <a:ext cx="105497" cy="105497"/>
            </a:xfrm>
            <a:prstGeom prst="ellipse">
              <a:avLst/>
            </a:prstGeom>
            <a:solidFill>
              <a:schemeClr val="tx1">
                <a:lumMod val="75000"/>
                <a:lumOff val="2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椭圆 19">
            <a:extLst>
              <a:ext uri="{FF2B5EF4-FFF2-40B4-BE49-F238E27FC236}">
                <a16:creationId xmlns:a16="http://schemas.microsoft.com/office/drawing/2014/main" id="{24A421A8-80A8-30C1-BD6A-9B5E5645FD43}"/>
              </a:ext>
            </a:extLst>
          </p:cNvPr>
          <p:cNvSpPr/>
          <p:nvPr userDrawn="1"/>
        </p:nvSpPr>
        <p:spPr>
          <a:xfrm>
            <a:off x="10011958" y="3437345"/>
            <a:ext cx="105497" cy="105497"/>
          </a:xfrm>
          <a:prstGeom prst="ellipse">
            <a:avLst/>
          </a:prstGeom>
          <a:solidFill>
            <a:schemeClr val="tx1">
              <a:lumMod val="75000"/>
              <a:lumOff val="2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片 20">
            <a:extLst>
              <a:ext uri="{FF2B5EF4-FFF2-40B4-BE49-F238E27FC236}">
                <a16:creationId xmlns:a16="http://schemas.microsoft.com/office/drawing/2014/main" id="{DEE7D545-AF75-7C43-A7BE-1BE4034011FB}"/>
              </a:ext>
            </a:extLst>
          </p:cNvPr>
          <p:cNvPicPr>
            <a:picLocks noChangeAspect="1"/>
          </p:cNvPicPr>
          <p:nvPr userDrawn="1"/>
        </p:nvPicPr>
        <p:blipFill>
          <a:blip r:embed="rId2"/>
          <a:stretch>
            <a:fillRect/>
          </a:stretch>
        </p:blipFill>
        <p:spPr>
          <a:xfrm>
            <a:off x="2241855" y="474201"/>
            <a:ext cx="7392424" cy="2842762"/>
          </a:xfrm>
          <a:prstGeom prst="rect">
            <a:avLst/>
          </a:prstGeom>
        </p:spPr>
      </p:pic>
      <p:sp>
        <p:nvSpPr>
          <p:cNvPr id="22" name="文本框 21">
            <a:extLst>
              <a:ext uri="{FF2B5EF4-FFF2-40B4-BE49-F238E27FC236}">
                <a16:creationId xmlns:a16="http://schemas.microsoft.com/office/drawing/2014/main" id="{9BD11A3A-C4C3-2D50-A8CE-BEF6EA863C73}"/>
              </a:ext>
            </a:extLst>
          </p:cNvPr>
          <p:cNvSpPr txBox="1"/>
          <p:nvPr userDrawn="1"/>
        </p:nvSpPr>
        <p:spPr>
          <a:xfrm>
            <a:off x="4790150" y="3948664"/>
            <a:ext cx="1415772" cy="461665"/>
          </a:xfrm>
          <a:prstGeom prst="rect">
            <a:avLst/>
          </a:prstGeom>
          <a:noFill/>
        </p:spPr>
        <p:txBody>
          <a:bodyPr wrap="none" rtlCol="0">
            <a:spAutoFit/>
          </a:bodyPr>
          <a:lstStyle/>
          <a:p>
            <a:r>
              <a:rPr lang="zh-CN" altLang="en-US" dirty="0"/>
              <a:t>本章结束</a:t>
            </a:r>
          </a:p>
        </p:txBody>
      </p:sp>
    </p:spTree>
  </p:cSld>
  <p:clrMapOvr>
    <a:masterClrMapping/>
  </p:clrMapOvr>
  <mc:AlternateContent xmlns:mc="http://schemas.openxmlformats.org/markup-compatibility/2006" xmlns:p14="http://schemas.microsoft.com/office/powerpoint/2010/main">
    <mc:Choice Requires="p14">
      <p:transition spd="slow" p14:dur="2000" advTm="3000">
        <p14:flip dir="r"/>
      </p:transition>
    </mc:Choice>
    <mc:Fallback xmlns="">
      <p:transition spd="slow" advTm="3000">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8049" y="274702"/>
            <a:ext cx="2742843" cy="5852880"/>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521" y="274702"/>
            <a:ext cx="8025355" cy="585288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2023/2/1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p14:flip dir="r"/>
      </p:transition>
    </mc:Choice>
    <mc:Fallback xmlns="">
      <p:transition spd="slow" advTm="3000">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reserve="1">
  <p:cSld name="标题和副标题">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669777" y="2309308"/>
            <a:ext cx="10850541" cy="899333"/>
          </a:xfrm>
        </p:spPr>
        <p:txBody>
          <a:bodyPr lIns="101600" tIns="38100" rIns="25400" bIns="38100" anchor="t" anchorCtr="0">
            <a:noAutofit/>
          </a:bodyPr>
          <a:lstStyle>
            <a:lvl1pPr algn="ctr">
              <a:defRPr sz="5400" b="0" spc="600">
                <a:effectLst/>
                <a:latin typeface="+mn-ea"/>
                <a:ea typeface="+mn-ea"/>
              </a:defRPr>
            </a:lvl1pPr>
          </a:lstStyle>
          <a:p>
            <a:r>
              <a:rPr lang="zh-CN" altLang="en-US" dirty="0"/>
              <a:t>单击此处编辑标题</a:t>
            </a:r>
          </a:p>
        </p:txBody>
      </p:sp>
      <p:sp>
        <p:nvSpPr>
          <p:cNvPr id="3" name="副标题 2"/>
          <p:cNvSpPr>
            <a:spLocks noGrp="1"/>
          </p:cNvSpPr>
          <p:nvPr>
            <p:ph type="subTitle" idx="1" hasCustomPrompt="1"/>
          </p:nvPr>
        </p:nvSpPr>
        <p:spPr>
          <a:xfrm>
            <a:off x="669820" y="3566185"/>
            <a:ext cx="10850454" cy="801518"/>
          </a:xfrm>
        </p:spPr>
        <p:txBody>
          <a:bodyPr lIns="101600" tIns="38100" rIns="76200" bIns="38100" anchor="ctr" anchorCtr="0">
            <a:noAutofit/>
          </a:bodyPr>
          <a:lstStyle>
            <a:lvl1pPr marL="0" indent="0" algn="ctr" eaLnBrk="1" fontAlgn="auto" latinLnBrk="0" hangingPunct="1">
              <a:lnSpc>
                <a:spcPct val="100000"/>
              </a:lnSpc>
              <a:buNone/>
              <a:defRPr sz="2400" u="none" strike="noStrike" kern="1200" cap="none" spc="200" normalizeH="0" baseline="0">
                <a:solidFill>
                  <a:schemeClr val="tx1"/>
                </a:solidFill>
                <a:uFillTx/>
                <a:latin typeface="+mn-ea"/>
                <a:ea typeface="+mn-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5365" indent="0" algn="ctr">
              <a:buNone/>
              <a:defRPr sz="1600"/>
            </a:lvl6pPr>
            <a:lvl7pPr marL="2742565" indent="0" algn="ctr">
              <a:buNone/>
              <a:defRPr sz="1600"/>
            </a:lvl7pPr>
            <a:lvl8pPr marL="3199765" indent="0" algn="ctr">
              <a:buNone/>
              <a:defRPr sz="1600"/>
            </a:lvl8pPr>
            <a:lvl9pPr marL="3656965" indent="0" algn="ctr">
              <a:buNone/>
              <a:defRPr sz="1600"/>
            </a:lvl9pPr>
          </a:lstStyle>
          <a:p>
            <a:r>
              <a:rPr lang="zh-CN" altLang="en-US" dirty="0"/>
              <a:t>单击此处编辑副标题</a:t>
            </a:r>
          </a:p>
        </p:txBody>
      </p:sp>
      <p:sp>
        <p:nvSpPr>
          <p:cNvPr id="17" name="页脚占位符 16"/>
          <p:cNvSpPr>
            <a:spLocks noGrp="1"/>
          </p:cNvSpPr>
          <p:nvPr>
            <p:ph type="ftr" sz="quarter" idx="11"/>
          </p:nvPr>
        </p:nvSpPr>
        <p:spPr/>
        <p:txBody>
          <a:bodyPr/>
          <a:lstStyle>
            <a:lvl1pPr>
              <a:defRPr>
                <a:latin typeface="+mn-ea"/>
              </a:defRPr>
            </a:lvl1pPr>
          </a:lstStyle>
          <a:p>
            <a:endParaRPr lang="zh-CN" altLang="en-US" dirty="0"/>
          </a:p>
        </p:txBody>
      </p:sp>
      <p:sp>
        <p:nvSpPr>
          <p:cNvPr id="18" name="灯片编号占位符 17"/>
          <p:cNvSpPr>
            <a:spLocks noGrp="1"/>
          </p:cNvSpPr>
          <p:nvPr>
            <p:ph type="sldNum" sz="quarter" idx="12"/>
          </p:nvPr>
        </p:nvSpPr>
        <p:spPr/>
        <p:txBody>
          <a:bodyPr/>
          <a:lstStyle>
            <a:lvl1pPr>
              <a:defRPr>
                <a:latin typeface="+mn-ea"/>
              </a:defRPr>
            </a:lvl1pPr>
          </a:lstStyle>
          <a:p>
            <a:fld id="{49AE70B2-8BF9-45C0-BB95-33D1B9D3A854}" type="slidenum">
              <a:rPr lang="zh-CN" altLang="en-US" smtClean="0"/>
              <a:t>‹#›</a:t>
            </a:fld>
            <a:endParaRPr lang="zh-CN" altLang="en-US" dirty="0"/>
          </a:p>
        </p:txBody>
      </p:sp>
    </p:spTree>
    <p:extLst>
      <p:ext uri="{BB962C8B-B14F-4D97-AF65-F5344CB8AC3E}">
        <p14:creationId xmlns:p14="http://schemas.microsoft.com/office/powerpoint/2010/main" val="378087513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标题和正文">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69777" y="581333"/>
            <a:ext cx="10850541" cy="64812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3200" b="1" i="0" u="none" strike="noStrike" kern="1200" cap="none" spc="200" normalizeH="0" baseline="0" noProof="1" dirty="0">
                <a:solidFill>
                  <a:schemeClr val="tx1"/>
                </a:solidFill>
                <a:uFillTx/>
                <a:latin typeface="+mn-ea"/>
                <a:ea typeface="+mn-ea"/>
                <a:cs typeface="+mj-cs"/>
                <a:sym typeface="+mn-ea"/>
              </a:defRPr>
            </a:lvl1pPr>
          </a:lstStyle>
          <a:p>
            <a:pPr lvl="0"/>
            <a:r>
              <a:rPr dirty="0">
                <a:sym typeface="+mn-ea"/>
              </a:rPr>
              <a:t>单击此处编辑标题</a:t>
            </a:r>
          </a:p>
        </p:txBody>
      </p:sp>
      <p:sp>
        <p:nvSpPr>
          <p:cNvPr id="5" name="页脚占位符 4"/>
          <p:cNvSpPr>
            <a:spLocks noGrp="1"/>
          </p:cNvSpPr>
          <p:nvPr>
            <p:ph type="ftr" sz="quarter" idx="11"/>
          </p:nvPr>
        </p:nvSpPr>
        <p:spPr/>
        <p:txBody>
          <a:bodyPr/>
          <a:lstStyle>
            <a:lvl1pPr>
              <a:defRPr>
                <a:latin typeface="+mn-ea"/>
              </a:defRPr>
            </a:lvl1pPr>
          </a:lstStyle>
          <a:p>
            <a:endParaRPr lang="zh-CN" altLang="en-US"/>
          </a:p>
        </p:txBody>
      </p:sp>
      <p:sp>
        <p:nvSpPr>
          <p:cNvPr id="6" name="灯片编号占位符 5"/>
          <p:cNvSpPr>
            <a:spLocks noGrp="1"/>
          </p:cNvSpPr>
          <p:nvPr>
            <p:ph type="sldNum" sz="quarter" idx="12"/>
          </p:nvPr>
        </p:nvSpPr>
        <p:spPr/>
        <p:txBody>
          <a:bodyPr/>
          <a:lstStyle>
            <a:lvl1pPr>
              <a:defRPr>
                <a:latin typeface="+mn-ea"/>
              </a:defRPr>
            </a:lvl1pPr>
          </a:lstStyle>
          <a:p>
            <a:fld id="{49AE70B2-8BF9-45C0-BB95-33D1B9D3A854}" type="slidenum">
              <a:rPr lang="zh-CN" altLang="en-US" smtClean="0"/>
              <a:t>‹#›</a:t>
            </a:fld>
            <a:endParaRPr lang="zh-CN" altLang="en-US"/>
          </a:p>
        </p:txBody>
      </p:sp>
      <p:sp>
        <p:nvSpPr>
          <p:cNvPr id="7" name="文本占位符 6"/>
          <p:cNvSpPr>
            <a:spLocks noGrp="1"/>
          </p:cNvSpPr>
          <p:nvPr>
            <p:ph type="body" idx="1" hasCustomPrompt="1"/>
          </p:nvPr>
        </p:nvSpPr>
        <p:spPr>
          <a:xfrm>
            <a:off x="669820" y="1508404"/>
            <a:ext cx="10850454" cy="4750044"/>
          </a:xfrm>
          <a:prstGeom prst="rect">
            <a:avLst/>
          </a:prstGeom>
        </p:spPr>
        <p:txBody>
          <a:bodyPr vert="horz" lIns="101600" tIns="0" rIns="82550" bIns="0" rtlCol="0">
            <a:normAutofit/>
          </a:bodyPr>
          <a:lstStyle>
            <a:lvl1pPr>
              <a:defRPr sz="2400"/>
            </a:lvl1pPr>
            <a:lvl2pPr>
              <a:defRPr sz="2400"/>
            </a:lvl2pPr>
            <a:lvl3pPr>
              <a:defRPr sz="2400"/>
            </a:lvl3pPr>
            <a:lvl4pPr>
              <a:defRPr sz="2400"/>
            </a:lvl4pPr>
            <a:lvl5pPr>
              <a:defRPr sz="2400"/>
            </a:lvl5pPr>
          </a:lstStyle>
          <a:p>
            <a:pPr lvl="0"/>
            <a:r>
              <a:rPr lang="zh-CN" altLang="en-US" dirty="0"/>
              <a:t>单击此处编辑正文</a:t>
            </a:r>
          </a:p>
          <a:p>
            <a:pPr lvl="0"/>
            <a:r>
              <a:rPr lang="zh-CN" altLang="en-US" dirty="0">
                <a:sym typeface="+mn-ea"/>
              </a:rPr>
              <a:t>单击此处编辑正文</a:t>
            </a:r>
            <a:endParaRPr lang="zh-CN" altLang="en-US" dirty="0"/>
          </a:p>
          <a:p>
            <a:pPr lvl="0"/>
            <a:r>
              <a:rPr lang="zh-CN" altLang="en-US" dirty="0">
                <a:sym typeface="+mn-ea"/>
              </a:rPr>
              <a:t>单击此处编辑正文</a:t>
            </a:r>
            <a:endParaRPr lang="zh-CN" altLang="en-US" dirty="0"/>
          </a:p>
          <a:p>
            <a:pPr lvl="0"/>
            <a:r>
              <a:rPr lang="zh-CN" altLang="en-US" dirty="0">
                <a:sym typeface="+mn-ea"/>
              </a:rPr>
              <a:t>单击此处编辑正文</a:t>
            </a:r>
            <a:endParaRPr lang="zh-CN" altLang="en-US" dirty="0"/>
          </a:p>
          <a:p>
            <a:pPr lvl="0"/>
            <a:r>
              <a:rPr lang="zh-CN" altLang="en-US" dirty="0">
                <a:sym typeface="+mn-ea"/>
              </a:rPr>
              <a:t>单击此处编辑正文</a:t>
            </a:r>
            <a:endParaRPr lang="zh-CN" altLang="en-US" dirty="0"/>
          </a:p>
        </p:txBody>
      </p:sp>
    </p:spTree>
    <p:extLst>
      <p:ext uri="{BB962C8B-B14F-4D97-AF65-F5344CB8AC3E}">
        <p14:creationId xmlns:p14="http://schemas.microsoft.com/office/powerpoint/2010/main" val="424889732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标题与图文">
    <p:spTree>
      <p:nvGrpSpPr>
        <p:cNvPr id="1" name=""/>
        <p:cNvGrpSpPr/>
        <p:nvPr/>
      </p:nvGrpSpPr>
      <p:grpSpPr>
        <a:xfrm>
          <a:off x="0" y="0"/>
          <a:ext cx="0" cy="0"/>
          <a:chOff x="0" y="0"/>
          <a:chExt cx="0" cy="0"/>
        </a:xfrm>
      </p:grpSpPr>
      <p:sp>
        <p:nvSpPr>
          <p:cNvPr id="3" name="页脚占位符 2"/>
          <p:cNvSpPr>
            <a:spLocks noGrp="1"/>
          </p:cNvSpPr>
          <p:nvPr>
            <p:ph type="ftr" sz="quarter" idx="11"/>
          </p:nvPr>
        </p:nvSpPr>
        <p:spPr/>
        <p:txBody>
          <a:bodyPr/>
          <a:lstStyle>
            <a:lvl1pPr>
              <a:defRPr>
                <a:latin typeface="+mn-ea"/>
              </a:defRPr>
            </a:lvl1pPr>
          </a:lstStyle>
          <a:p>
            <a:endParaRPr lang="zh-CN" altLang="en-US"/>
          </a:p>
        </p:txBody>
      </p:sp>
      <p:sp>
        <p:nvSpPr>
          <p:cNvPr id="4" name="灯片编号占位符 3"/>
          <p:cNvSpPr>
            <a:spLocks noGrp="1"/>
          </p:cNvSpPr>
          <p:nvPr>
            <p:ph type="sldNum" sz="quarter" idx="12"/>
          </p:nvPr>
        </p:nvSpPr>
        <p:spPr/>
        <p:txBody>
          <a:bodyPr/>
          <a:lstStyle>
            <a:lvl1pPr>
              <a:defRPr>
                <a:latin typeface="+mn-ea"/>
              </a:defRPr>
            </a:lvl1pPr>
          </a:lstStyle>
          <a:p>
            <a:fld id="{49AE70B2-8BF9-45C0-BB95-33D1B9D3A854}" type="slidenum">
              <a:rPr lang="zh-CN" altLang="en-US" smtClean="0"/>
              <a:t>‹#›</a:t>
            </a:fld>
            <a:endParaRPr lang="zh-CN" altLang="en-US"/>
          </a:p>
        </p:txBody>
      </p:sp>
      <p:sp>
        <p:nvSpPr>
          <p:cNvPr id="5" name="标题 4"/>
          <p:cNvSpPr>
            <a:spLocks noGrp="1"/>
          </p:cNvSpPr>
          <p:nvPr>
            <p:ph type="title" hasCustomPrompt="1"/>
          </p:nvPr>
        </p:nvSpPr>
        <p:spPr>
          <a:xfrm>
            <a:off x="839974" y="727845"/>
            <a:ext cx="3931306" cy="1115266"/>
          </a:xfrm>
        </p:spPr>
        <p:txBody>
          <a:bodyPr anchor="ctr" anchorCtr="0"/>
          <a:lstStyle>
            <a:lvl1pPr>
              <a:defRPr sz="3200">
                <a:latin typeface="+mn-ea"/>
                <a:ea typeface="+mn-ea"/>
              </a:defRPr>
            </a:lvl1pPr>
          </a:lstStyle>
          <a:p>
            <a:r>
              <a:rPr lang="zh-CN" altLang="en-US"/>
              <a:t>单击此处编辑标题</a:t>
            </a:r>
          </a:p>
        </p:txBody>
      </p:sp>
      <p:sp>
        <p:nvSpPr>
          <p:cNvPr id="6" name="内容占位符 5"/>
          <p:cNvSpPr>
            <a:spLocks noGrp="1"/>
          </p:cNvSpPr>
          <p:nvPr>
            <p:ph idx="1" hasCustomPrompt="1"/>
          </p:nvPr>
        </p:nvSpPr>
        <p:spPr>
          <a:xfrm>
            <a:off x="5137617" y="727845"/>
            <a:ext cx="6171235" cy="5404215"/>
          </a:xfrm>
        </p:spPr>
        <p:txBody>
          <a:bodyPr/>
          <a:lstStyle>
            <a:lvl1pPr>
              <a:defRPr sz="2400">
                <a:latin typeface="+mn-ea"/>
                <a:ea typeface="+mn-ea"/>
              </a:defRPr>
            </a:lvl1pPr>
            <a:lvl2pPr marL="457200" indent="0">
              <a:buNone/>
              <a:defRPr sz="2400">
                <a:latin typeface="+mn-ea"/>
                <a:ea typeface="+mn-ea"/>
              </a:defRPr>
            </a:lvl2pPr>
            <a:lvl3pPr>
              <a:defRPr sz="2400">
                <a:latin typeface="+mn-ea"/>
                <a:ea typeface="+mn-ea"/>
              </a:defRPr>
            </a:lvl3pPr>
            <a:lvl4pPr>
              <a:defRPr sz="2400">
                <a:latin typeface="+mn-ea"/>
                <a:ea typeface="+mn-ea"/>
              </a:defRPr>
            </a:lvl4pPr>
            <a:lvl5pPr>
              <a:defRPr sz="2400">
                <a:latin typeface="+mn-ea"/>
                <a:ea typeface="+mn-ea"/>
              </a:defRPr>
            </a:lvl5pPr>
            <a:lvl6pPr>
              <a:defRPr sz="2000"/>
            </a:lvl6pPr>
            <a:lvl7pPr>
              <a:defRPr sz="2000"/>
            </a:lvl7pPr>
            <a:lvl8pPr>
              <a:defRPr sz="2000"/>
            </a:lvl8pPr>
            <a:lvl9pPr>
              <a:defRPr sz="2000"/>
            </a:lvl9pPr>
          </a:lstStyle>
          <a:p>
            <a:pPr lvl="0"/>
            <a:r>
              <a:rPr lang="zh-CN" altLang="en-US"/>
              <a:t>单击此处编辑正文</a:t>
            </a:r>
          </a:p>
        </p:txBody>
      </p:sp>
      <p:sp>
        <p:nvSpPr>
          <p:cNvPr id="7" name="文本占位符 6"/>
          <p:cNvSpPr>
            <a:spLocks noGrp="1"/>
          </p:cNvSpPr>
          <p:nvPr>
            <p:ph type="body" sz="half" idx="2" hasCustomPrompt="1"/>
          </p:nvPr>
        </p:nvSpPr>
        <p:spPr>
          <a:xfrm>
            <a:off x="839974" y="2240060"/>
            <a:ext cx="3931306" cy="3892636"/>
          </a:xfrm>
        </p:spPr>
        <p:txBody>
          <a:bodyPr/>
          <a:lstStyle>
            <a:lvl1pPr marL="342900" indent="-342900">
              <a:buFont typeface="Arial" panose="020B0604020202020204" pitchFamily="34" charset="0"/>
              <a:buChar char="•"/>
              <a:defRPr sz="2400">
                <a:latin typeface="+mn-ea"/>
                <a:ea typeface="+mn-ea"/>
              </a:defRPr>
            </a:lvl1pPr>
            <a:lvl2pPr marL="457200" indent="0">
              <a:buNone/>
              <a:defRPr sz="1400"/>
            </a:lvl2pPr>
            <a:lvl3pPr marL="914400" indent="0">
              <a:buNone/>
              <a:defRPr sz="1200"/>
            </a:lvl3pPr>
            <a:lvl4pPr marL="1371600" indent="0">
              <a:buNone/>
              <a:defRPr sz="1000"/>
            </a:lvl4pPr>
            <a:lvl5pPr marL="1828800" indent="0">
              <a:buNone/>
              <a:defRPr sz="1000"/>
            </a:lvl5pPr>
            <a:lvl6pPr marL="2285365" indent="0">
              <a:buNone/>
              <a:defRPr sz="1000"/>
            </a:lvl6pPr>
            <a:lvl7pPr marL="2742565" indent="0">
              <a:buNone/>
              <a:defRPr sz="1000"/>
            </a:lvl7pPr>
            <a:lvl8pPr marL="3199765" indent="0">
              <a:buNone/>
              <a:defRPr sz="1000"/>
            </a:lvl8pPr>
            <a:lvl9pPr marL="3656965" indent="0">
              <a:buNone/>
              <a:defRPr sz="1000"/>
            </a:lvl9pPr>
          </a:lstStyle>
          <a:p>
            <a:pPr lvl="0"/>
            <a:r>
              <a:rPr lang="zh-CN" altLang="en-US"/>
              <a:t>单击此处编辑正文</a:t>
            </a:r>
          </a:p>
          <a:p>
            <a:pPr lvl="0"/>
            <a:r>
              <a:rPr lang="zh-CN" altLang="en-US">
                <a:sym typeface="+mn-ea"/>
              </a:rPr>
              <a:t>单击此处编辑正文</a:t>
            </a:r>
            <a:endParaRPr lang="zh-CN" altLang="en-US"/>
          </a:p>
          <a:p>
            <a:pPr lvl="0"/>
            <a:r>
              <a:rPr lang="zh-CN" altLang="en-US">
                <a:sym typeface="+mn-ea"/>
              </a:rPr>
              <a:t>单击此处编辑正文</a:t>
            </a:r>
            <a:endParaRPr lang="zh-CN" altLang="en-US"/>
          </a:p>
          <a:p>
            <a:pPr lvl="0"/>
            <a:r>
              <a:rPr lang="zh-CN" altLang="en-US">
                <a:sym typeface="+mn-ea"/>
              </a:rPr>
              <a:t>单击此处编辑正文</a:t>
            </a:r>
          </a:p>
          <a:p>
            <a:pPr lvl="0"/>
            <a:r>
              <a:rPr lang="zh-CN" altLang="en-US">
                <a:sym typeface="+mn-ea"/>
              </a:rPr>
              <a:t>单击此处编辑正文</a:t>
            </a:r>
            <a:endParaRPr lang="zh-CN" altLang="en-US"/>
          </a:p>
        </p:txBody>
      </p:sp>
    </p:spTree>
    <p:extLst>
      <p:ext uri="{BB962C8B-B14F-4D97-AF65-F5344CB8AC3E}">
        <p14:creationId xmlns:p14="http://schemas.microsoft.com/office/powerpoint/2010/main" val="400154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图片与注释">
    <p:spTree>
      <p:nvGrpSpPr>
        <p:cNvPr id="1" name=""/>
        <p:cNvGrpSpPr/>
        <p:nvPr/>
      </p:nvGrpSpPr>
      <p:grpSpPr>
        <a:xfrm>
          <a:off x="0" y="0"/>
          <a:ext cx="0" cy="0"/>
          <a:chOff x="0" y="0"/>
          <a:chExt cx="0" cy="0"/>
        </a:xfrm>
      </p:grpSpPr>
      <p:sp>
        <p:nvSpPr>
          <p:cNvPr id="6" name="页脚占位符 5"/>
          <p:cNvSpPr>
            <a:spLocks noGrp="1"/>
          </p:cNvSpPr>
          <p:nvPr>
            <p:ph type="ftr" sz="quarter" idx="11"/>
          </p:nvPr>
        </p:nvSpPr>
        <p:spPr/>
        <p:txBody>
          <a:bodyPr/>
          <a:lstStyle>
            <a:lvl1pPr>
              <a:defRPr>
                <a:latin typeface="+mn-ea"/>
              </a:defRPr>
            </a:lvl1pPr>
          </a:lstStyle>
          <a:p>
            <a:endParaRPr lang="zh-CN" altLang="en-US" dirty="0"/>
          </a:p>
        </p:txBody>
      </p:sp>
      <p:sp>
        <p:nvSpPr>
          <p:cNvPr id="7" name="灯片编号占位符 6"/>
          <p:cNvSpPr>
            <a:spLocks noGrp="1"/>
          </p:cNvSpPr>
          <p:nvPr>
            <p:ph type="sldNum" sz="quarter" idx="12"/>
          </p:nvPr>
        </p:nvSpPr>
        <p:spPr/>
        <p:txBody>
          <a:bodyPr/>
          <a:lstStyle>
            <a:lvl1pPr>
              <a:defRPr>
                <a:latin typeface="+mn-ea"/>
              </a:defRPr>
            </a:lvl1pPr>
          </a:lstStyle>
          <a:p>
            <a:fld id="{FABC47A4-756D-490B-A52F-7D9E2C9FC05F}" type="slidenum">
              <a:rPr lang="zh-CN" altLang="en-US" smtClean="0"/>
              <a:t>‹#›</a:t>
            </a:fld>
            <a:endParaRPr lang="zh-CN" altLang="en-US"/>
          </a:p>
        </p:txBody>
      </p:sp>
      <p:sp>
        <p:nvSpPr>
          <p:cNvPr id="9" name="标题 8"/>
          <p:cNvSpPr>
            <a:spLocks noGrp="1"/>
          </p:cNvSpPr>
          <p:nvPr>
            <p:ph type="title" hasCustomPrompt="1"/>
          </p:nvPr>
        </p:nvSpPr>
        <p:spPr>
          <a:xfrm>
            <a:off x="669820" y="5606183"/>
            <a:ext cx="10850454" cy="558268"/>
          </a:xfrm>
        </p:spPr>
        <p:txBody>
          <a:bodyPr/>
          <a:lstStyle>
            <a:lvl1pPr>
              <a:defRPr b="0">
                <a:latin typeface="+mn-ea"/>
                <a:ea typeface="+mn-ea"/>
              </a:defRPr>
            </a:lvl1pPr>
          </a:lstStyle>
          <a:p>
            <a:r>
              <a:rPr lang="zh-CN" altLang="en-US"/>
              <a:t>单击此处编辑正文</a:t>
            </a:r>
          </a:p>
        </p:txBody>
      </p:sp>
      <p:sp>
        <p:nvSpPr>
          <p:cNvPr id="8" name="内容占位符 7"/>
          <p:cNvSpPr>
            <a:spLocks noGrp="1"/>
          </p:cNvSpPr>
          <p:nvPr>
            <p:ph idx="1" hasCustomPrompt="1"/>
          </p:nvPr>
        </p:nvSpPr>
        <p:spPr>
          <a:xfrm>
            <a:off x="669820" y="641469"/>
            <a:ext cx="10850454" cy="4556969"/>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1pPr>
            <a:lvl2pPr marL="457200" marR="0" lvl="1" indent="0" algn="l"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4pPr>
            <a:lvl5pPr marL="2056765"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5pPr>
          </a:lstStyle>
          <a:p>
            <a:pPr lvl="0"/>
            <a:r>
              <a:rPr dirty="0">
                <a:sym typeface="+mn-ea"/>
              </a:rPr>
              <a:t>单击此处编辑正文</a:t>
            </a:r>
          </a:p>
        </p:txBody>
      </p:sp>
    </p:spTree>
    <p:extLst>
      <p:ext uri="{BB962C8B-B14F-4D97-AF65-F5344CB8AC3E}">
        <p14:creationId xmlns:p14="http://schemas.microsoft.com/office/powerpoint/2010/main" val="330698635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单张大图">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lvl1pPr>
              <a:defRPr>
                <a:latin typeface="+mn-ea"/>
              </a:defRPr>
            </a:lvl1pPr>
          </a:lstStyle>
          <a:p>
            <a:endParaRPr lang="zh-CN" altLang="en-US"/>
          </a:p>
        </p:txBody>
      </p:sp>
      <p:sp>
        <p:nvSpPr>
          <p:cNvPr id="6" name="灯片编号占位符 5"/>
          <p:cNvSpPr>
            <a:spLocks noGrp="1"/>
          </p:cNvSpPr>
          <p:nvPr>
            <p:ph type="sldNum" sz="quarter" idx="12"/>
          </p:nvPr>
        </p:nvSpPr>
        <p:spPr/>
        <p:txBody>
          <a:bodyPr/>
          <a:lstStyle>
            <a:lvl1pPr>
              <a:defRPr>
                <a:latin typeface="+mn-ea"/>
              </a:defRPr>
            </a:lvl1pPr>
          </a:lstStyle>
          <a:p>
            <a:fld id="{49AE70B2-8BF9-45C0-BB95-33D1B9D3A854}" type="slidenum">
              <a:rPr lang="zh-CN" altLang="en-US" smtClean="0"/>
              <a:t>‹#›</a:t>
            </a:fld>
            <a:endParaRPr lang="zh-CN" altLang="en-US"/>
          </a:p>
        </p:txBody>
      </p:sp>
      <p:sp>
        <p:nvSpPr>
          <p:cNvPr id="7" name="内容占位符 6"/>
          <p:cNvSpPr>
            <a:spLocks noGrp="1"/>
          </p:cNvSpPr>
          <p:nvPr>
            <p:ph idx="1" hasCustomPrompt="1"/>
          </p:nvPr>
        </p:nvSpPr>
        <p:spPr>
          <a:xfrm>
            <a:off x="0" y="0"/>
            <a:ext cx="12194539" cy="686943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1pPr>
            <a:lvl2pPr marL="457200" marR="0" lvl="1" indent="0" algn="l"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4pPr>
            <a:lvl5pPr marL="2056765"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5pPr>
          </a:lstStyle>
          <a:p>
            <a:pPr lvl="0"/>
            <a:r>
              <a:rPr dirty="0">
                <a:sym typeface="+mn-ea"/>
              </a:rPr>
              <a:t>单击此处编辑正文</a:t>
            </a:r>
          </a:p>
        </p:txBody>
      </p:sp>
    </p:spTree>
    <p:extLst>
      <p:ext uri="{BB962C8B-B14F-4D97-AF65-F5344CB8AC3E}">
        <p14:creationId xmlns:p14="http://schemas.microsoft.com/office/powerpoint/2010/main" val="388976858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两联图片">
    <p:spTree>
      <p:nvGrpSpPr>
        <p:cNvPr id="1" name=""/>
        <p:cNvGrpSpPr/>
        <p:nvPr/>
      </p:nvGrpSpPr>
      <p:grpSpPr>
        <a:xfrm>
          <a:off x="0" y="0"/>
          <a:ext cx="0" cy="0"/>
          <a:chOff x="0" y="0"/>
          <a:chExt cx="0" cy="0"/>
        </a:xfrm>
      </p:grpSpPr>
      <p:sp>
        <p:nvSpPr>
          <p:cNvPr id="4" name="页脚占位符 3"/>
          <p:cNvSpPr>
            <a:spLocks noGrp="1"/>
          </p:cNvSpPr>
          <p:nvPr>
            <p:ph type="ftr" sz="quarter" idx="11"/>
          </p:nvPr>
        </p:nvSpPr>
        <p:spPr/>
        <p:txBody>
          <a:bodyPr/>
          <a:lstStyle>
            <a:lvl1pPr>
              <a:defRPr>
                <a:latin typeface="+mn-ea"/>
              </a:defRPr>
            </a:lvl1pPr>
          </a:lstStyle>
          <a:p>
            <a:endParaRPr lang="zh-CN" altLang="en-US"/>
          </a:p>
        </p:txBody>
      </p:sp>
      <p:sp>
        <p:nvSpPr>
          <p:cNvPr id="5" name="灯片编号占位符 4"/>
          <p:cNvSpPr>
            <a:spLocks noGrp="1"/>
          </p:cNvSpPr>
          <p:nvPr>
            <p:ph type="sldNum" sz="quarter" idx="12"/>
          </p:nvPr>
        </p:nvSpPr>
        <p:spPr/>
        <p:txBody>
          <a:bodyPr/>
          <a:lstStyle>
            <a:lvl1pPr>
              <a:defRPr>
                <a:latin typeface="+mn-ea"/>
              </a:defRPr>
            </a:lvl1pPr>
          </a:lstStyle>
          <a:p>
            <a:fld id="{49AE70B2-8BF9-45C0-BB95-33D1B9D3A854}" type="slidenum">
              <a:rPr lang="zh-CN" altLang="en-US" smtClean="0"/>
              <a:t>‹#›</a:t>
            </a:fld>
            <a:endParaRPr lang="zh-CN" altLang="en-US"/>
          </a:p>
        </p:txBody>
      </p:sp>
      <p:sp>
        <p:nvSpPr>
          <p:cNvPr id="2" name="内容占位符 1"/>
          <p:cNvSpPr>
            <a:spLocks noGrp="1"/>
          </p:cNvSpPr>
          <p:nvPr>
            <p:ph sz="half" idx="2" hasCustomPrompt="1"/>
          </p:nvPr>
        </p:nvSpPr>
        <p:spPr>
          <a:xfrm>
            <a:off x="467922" y="565255"/>
            <a:ext cx="5399196" cy="5728760"/>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4pPr>
            <a:lvl5pPr marL="2056765"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5pPr>
          </a:lstStyle>
          <a:p>
            <a:pPr lvl="0"/>
            <a:r>
              <a:rPr dirty="0">
                <a:sym typeface="+mn-ea"/>
              </a:rPr>
              <a:t>单击此处编辑正文</a:t>
            </a:r>
          </a:p>
        </p:txBody>
      </p:sp>
      <p:sp>
        <p:nvSpPr>
          <p:cNvPr id="6" name="内容占位符 5"/>
          <p:cNvSpPr>
            <a:spLocks noGrp="1"/>
          </p:cNvSpPr>
          <p:nvPr>
            <p:ph sz="half" idx="13" hasCustomPrompt="1"/>
          </p:nvPr>
        </p:nvSpPr>
        <p:spPr>
          <a:xfrm>
            <a:off x="6286787" y="565255"/>
            <a:ext cx="5399196" cy="5728760"/>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4pPr>
            <a:lvl5pPr marL="2056765"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5pPr>
          </a:lstStyle>
          <a:p>
            <a:pPr lvl="0"/>
            <a:r>
              <a:rPr dirty="0">
                <a:sym typeface="+mn-ea"/>
              </a:rPr>
              <a:t>单击此处编辑</a:t>
            </a:r>
            <a:r>
              <a:rPr>
                <a:sym typeface="+mn-ea"/>
              </a:rPr>
              <a:t>正文</a:t>
            </a:r>
            <a:endParaRPr dirty="0">
              <a:sym typeface="+mn-ea"/>
            </a:endParaRPr>
          </a:p>
        </p:txBody>
      </p:sp>
    </p:spTree>
    <p:extLst>
      <p:ext uri="{BB962C8B-B14F-4D97-AF65-F5344CB8AC3E}">
        <p14:creationId xmlns:p14="http://schemas.microsoft.com/office/powerpoint/2010/main" val="170103775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4" name="页脚占位符 3"/>
          <p:cNvSpPr>
            <a:spLocks noGrp="1"/>
          </p:cNvSpPr>
          <p:nvPr>
            <p:ph type="ftr" sz="quarter" idx="11"/>
          </p:nvPr>
        </p:nvSpPr>
        <p:spPr/>
        <p:txBody>
          <a:bodyPr/>
          <a:lstStyle>
            <a:lvl1pPr>
              <a:defRPr>
                <a:latin typeface="+mn-ea"/>
              </a:defRPr>
            </a:lvl1pPr>
          </a:lstStyle>
          <a:p>
            <a:endParaRPr lang="zh-CN" altLang="en-US"/>
          </a:p>
        </p:txBody>
      </p:sp>
      <p:sp>
        <p:nvSpPr>
          <p:cNvPr id="5" name="灯片编号占位符 4"/>
          <p:cNvSpPr>
            <a:spLocks noGrp="1"/>
          </p:cNvSpPr>
          <p:nvPr>
            <p:ph type="sldNum" sz="quarter" idx="12"/>
          </p:nvPr>
        </p:nvSpPr>
        <p:spPr/>
        <p:txBody>
          <a:bodyPr/>
          <a:lstStyle>
            <a:lvl1pPr>
              <a:defRPr>
                <a:latin typeface="+mn-ea"/>
              </a:defRPr>
            </a:lvl1pPr>
          </a:lstStyle>
          <a:p>
            <a:fld id="{49AE70B2-8BF9-45C0-BB95-33D1B9D3A854}" type="slidenum">
              <a:rPr lang="zh-CN" altLang="en-US" smtClean="0"/>
              <a:t>‹#›</a:t>
            </a:fld>
            <a:endParaRPr lang="zh-CN" altLang="en-US"/>
          </a:p>
        </p:txBody>
      </p:sp>
      <p:sp>
        <p:nvSpPr>
          <p:cNvPr id="2" name="标题 1"/>
          <p:cNvSpPr>
            <a:spLocks noGrp="1"/>
          </p:cNvSpPr>
          <p:nvPr>
            <p:ph type="title" hasCustomPrompt="1"/>
          </p:nvPr>
        </p:nvSpPr>
        <p:spPr>
          <a:xfrm>
            <a:off x="669777" y="623706"/>
            <a:ext cx="10850541" cy="899333"/>
          </a:xfrm>
        </p:spPr>
        <p:txBody>
          <a:bodyPr vert="horz" lIns="101600" tIns="38100" rIns="25400" bIns="38100" rtlCol="0" anchor="ctr" anchorCtr="0">
            <a:noAutofit/>
          </a:bodyPr>
          <a:lstStyle>
            <a:lvl1pPr marL="0" marR="0" algn="ctr" defTabSz="914400" rtl="0" eaLnBrk="1" fontAlgn="auto" latinLnBrk="0" hangingPunct="1">
              <a:lnSpc>
                <a:spcPct val="100000"/>
              </a:lnSpc>
              <a:buNone/>
              <a:defRPr kumimoji="0" lang="zh-CN" altLang="en-US" sz="3200" b="0" i="0" u="none" strike="noStrike" kern="1200" cap="none" spc="600" normalizeH="0" baseline="0" noProof="1" dirty="0">
                <a:solidFill>
                  <a:schemeClr val="tx1"/>
                </a:solidFill>
                <a:effectLst/>
                <a:uFillTx/>
                <a:latin typeface="+mn-ea"/>
                <a:ea typeface="+mn-ea"/>
                <a:cs typeface="+mj-cs"/>
                <a:sym typeface="+mn-ea"/>
              </a:defRPr>
            </a:lvl1pPr>
          </a:lstStyle>
          <a:p>
            <a:pPr lvl="0"/>
            <a:r>
              <a:rPr>
                <a:sym typeface="+mn-ea"/>
              </a:rPr>
              <a:t>单击此处编辑标题</a:t>
            </a:r>
          </a:p>
        </p:txBody>
      </p:sp>
    </p:spTree>
    <p:extLst>
      <p:ext uri="{BB962C8B-B14F-4D97-AF65-F5344CB8AC3E}">
        <p14:creationId xmlns:p14="http://schemas.microsoft.com/office/powerpoint/2010/main" val="77878615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4" name="页脚占位符 3"/>
          <p:cNvSpPr>
            <a:spLocks noGrp="1"/>
          </p:cNvSpPr>
          <p:nvPr>
            <p:ph type="ftr" sz="quarter" idx="11"/>
          </p:nvPr>
        </p:nvSpPr>
        <p:spPr/>
        <p:txBody>
          <a:bodyPr/>
          <a:lstStyle>
            <a:lvl1pPr>
              <a:defRPr>
                <a:latin typeface="+mn-ea"/>
              </a:defRPr>
            </a:lvl1pPr>
          </a:lstStyle>
          <a:p>
            <a:endParaRPr lang="zh-CN" altLang="en-US" dirty="0"/>
          </a:p>
        </p:txBody>
      </p:sp>
      <p:sp>
        <p:nvSpPr>
          <p:cNvPr id="5" name="灯片编号占位符 4"/>
          <p:cNvSpPr>
            <a:spLocks noGrp="1"/>
          </p:cNvSpPr>
          <p:nvPr>
            <p:ph type="sldNum" sz="quarter" idx="12"/>
          </p:nvPr>
        </p:nvSpPr>
        <p:spPr/>
        <p:txBody>
          <a:bodyPr/>
          <a:lstStyle>
            <a:lvl1pPr>
              <a:defRPr>
                <a:latin typeface="+mn-ea"/>
              </a:defRPr>
            </a:lvl1pPr>
          </a:lstStyle>
          <a:p>
            <a:fld id="{49AE70B2-8BF9-45C0-BB95-33D1B9D3A854}" type="slidenum">
              <a:rPr lang="zh-CN" altLang="en-US" smtClean="0"/>
              <a:t>‹#›</a:t>
            </a:fld>
            <a:endParaRPr lang="zh-CN" altLang="en-US" dirty="0"/>
          </a:p>
        </p:txBody>
      </p:sp>
    </p:spTree>
    <p:extLst>
      <p:ext uri="{BB962C8B-B14F-4D97-AF65-F5344CB8AC3E}">
        <p14:creationId xmlns:p14="http://schemas.microsoft.com/office/powerpoint/2010/main" val="4873904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标题与图文">
    <p:spTree>
      <p:nvGrpSpPr>
        <p:cNvPr id="1" name=""/>
        <p:cNvGrpSpPr/>
        <p:nvPr/>
      </p:nvGrpSpPr>
      <p:grpSpPr>
        <a:xfrm>
          <a:off x="0" y="0"/>
          <a:ext cx="0" cy="0"/>
          <a:chOff x="0" y="0"/>
          <a:chExt cx="0" cy="0"/>
        </a:xfrm>
      </p:grpSpPr>
      <p:sp>
        <p:nvSpPr>
          <p:cNvPr id="3" name="页脚占位符 2"/>
          <p:cNvSpPr>
            <a:spLocks noGrp="1"/>
          </p:cNvSpPr>
          <p:nvPr>
            <p:ph type="ftr" sz="quarter" idx="11"/>
          </p:nvPr>
        </p:nvSpPr>
        <p:spPr/>
        <p:txBody>
          <a:bodyPr/>
          <a:lstStyle>
            <a:lvl1pPr>
              <a:defRPr>
                <a:latin typeface="+mn-ea"/>
              </a:defRPr>
            </a:lvl1pPr>
          </a:lstStyle>
          <a:p>
            <a:endParaRPr lang="zh-CN" altLang="en-US"/>
          </a:p>
        </p:txBody>
      </p:sp>
      <p:sp>
        <p:nvSpPr>
          <p:cNvPr id="4" name="灯片编号占位符 3"/>
          <p:cNvSpPr>
            <a:spLocks noGrp="1"/>
          </p:cNvSpPr>
          <p:nvPr>
            <p:ph type="sldNum" sz="quarter" idx="12"/>
          </p:nvPr>
        </p:nvSpPr>
        <p:spPr/>
        <p:txBody>
          <a:bodyPr/>
          <a:lstStyle>
            <a:lvl1pPr>
              <a:defRPr>
                <a:latin typeface="+mn-ea"/>
              </a:defRPr>
            </a:lvl1pPr>
          </a:lstStyle>
          <a:p>
            <a:fld id="{49AE70B2-8BF9-45C0-BB95-33D1B9D3A854}" type="slidenum">
              <a:rPr lang="zh-CN" altLang="en-US" smtClean="0"/>
              <a:t>‹#›</a:t>
            </a:fld>
            <a:endParaRPr lang="zh-CN" altLang="en-US"/>
          </a:p>
        </p:txBody>
      </p:sp>
      <p:sp>
        <p:nvSpPr>
          <p:cNvPr id="5" name="标题 4"/>
          <p:cNvSpPr>
            <a:spLocks noGrp="1"/>
          </p:cNvSpPr>
          <p:nvPr>
            <p:ph type="title" hasCustomPrompt="1"/>
          </p:nvPr>
        </p:nvSpPr>
        <p:spPr>
          <a:xfrm>
            <a:off x="839974" y="727845"/>
            <a:ext cx="3931306" cy="1115266"/>
          </a:xfrm>
        </p:spPr>
        <p:txBody>
          <a:bodyPr anchor="ctr" anchorCtr="0"/>
          <a:lstStyle>
            <a:lvl1pPr>
              <a:defRPr sz="3200">
                <a:latin typeface="+mn-ea"/>
                <a:ea typeface="+mn-ea"/>
              </a:defRPr>
            </a:lvl1pPr>
          </a:lstStyle>
          <a:p>
            <a:r>
              <a:rPr lang="zh-CN" altLang="en-US"/>
              <a:t>单击此处编辑标题</a:t>
            </a:r>
          </a:p>
        </p:txBody>
      </p:sp>
      <p:sp>
        <p:nvSpPr>
          <p:cNvPr id="6" name="内容占位符 5"/>
          <p:cNvSpPr>
            <a:spLocks noGrp="1"/>
          </p:cNvSpPr>
          <p:nvPr>
            <p:ph idx="1" hasCustomPrompt="1"/>
          </p:nvPr>
        </p:nvSpPr>
        <p:spPr>
          <a:xfrm>
            <a:off x="5137617" y="727845"/>
            <a:ext cx="6171235" cy="5404215"/>
          </a:xfrm>
        </p:spPr>
        <p:txBody>
          <a:bodyPr/>
          <a:lstStyle>
            <a:lvl1pPr>
              <a:defRPr sz="2400">
                <a:latin typeface="+mn-ea"/>
                <a:ea typeface="+mn-ea"/>
              </a:defRPr>
            </a:lvl1pPr>
            <a:lvl2pPr marL="457200" indent="0">
              <a:buNone/>
              <a:defRPr sz="2400">
                <a:latin typeface="+mn-ea"/>
                <a:ea typeface="+mn-ea"/>
              </a:defRPr>
            </a:lvl2pPr>
            <a:lvl3pPr>
              <a:defRPr sz="2400">
                <a:latin typeface="+mn-ea"/>
                <a:ea typeface="+mn-ea"/>
              </a:defRPr>
            </a:lvl3pPr>
            <a:lvl4pPr>
              <a:defRPr sz="2400">
                <a:latin typeface="+mn-ea"/>
                <a:ea typeface="+mn-ea"/>
              </a:defRPr>
            </a:lvl4pPr>
            <a:lvl5pPr>
              <a:defRPr sz="2400">
                <a:latin typeface="+mn-ea"/>
                <a:ea typeface="+mn-ea"/>
              </a:defRPr>
            </a:lvl5pPr>
            <a:lvl6pPr>
              <a:defRPr sz="2000"/>
            </a:lvl6pPr>
            <a:lvl7pPr>
              <a:defRPr sz="2000"/>
            </a:lvl7pPr>
            <a:lvl8pPr>
              <a:defRPr sz="2000"/>
            </a:lvl8pPr>
            <a:lvl9pPr>
              <a:defRPr sz="2000"/>
            </a:lvl9pPr>
          </a:lstStyle>
          <a:p>
            <a:pPr lvl="0"/>
            <a:r>
              <a:rPr lang="zh-CN" altLang="en-US"/>
              <a:t>单击此处编辑正文</a:t>
            </a:r>
          </a:p>
        </p:txBody>
      </p:sp>
      <p:sp>
        <p:nvSpPr>
          <p:cNvPr id="7" name="文本占位符 6"/>
          <p:cNvSpPr>
            <a:spLocks noGrp="1"/>
          </p:cNvSpPr>
          <p:nvPr>
            <p:ph type="body" sz="half" idx="2" hasCustomPrompt="1"/>
          </p:nvPr>
        </p:nvSpPr>
        <p:spPr>
          <a:xfrm>
            <a:off x="839974" y="2240060"/>
            <a:ext cx="3931306" cy="3892636"/>
          </a:xfrm>
        </p:spPr>
        <p:txBody>
          <a:bodyPr/>
          <a:lstStyle>
            <a:lvl1pPr marL="342900" indent="-342900">
              <a:buFont typeface="Arial" panose="020B0604020202020204" pitchFamily="34" charset="0"/>
              <a:buChar char="•"/>
              <a:defRPr sz="2400">
                <a:latin typeface="+mn-ea"/>
                <a:ea typeface="+mn-ea"/>
              </a:defRPr>
            </a:lvl1pPr>
            <a:lvl2pPr marL="457200" indent="0">
              <a:buNone/>
              <a:defRPr sz="1400"/>
            </a:lvl2pPr>
            <a:lvl3pPr marL="914400" indent="0">
              <a:buNone/>
              <a:defRPr sz="1200"/>
            </a:lvl3pPr>
            <a:lvl4pPr marL="1371600" indent="0">
              <a:buNone/>
              <a:defRPr sz="1000"/>
            </a:lvl4pPr>
            <a:lvl5pPr marL="1828800" indent="0">
              <a:buNone/>
              <a:defRPr sz="1000"/>
            </a:lvl5pPr>
            <a:lvl6pPr marL="2285365" indent="0">
              <a:buNone/>
              <a:defRPr sz="1000"/>
            </a:lvl6pPr>
            <a:lvl7pPr marL="2742565" indent="0">
              <a:buNone/>
              <a:defRPr sz="1000"/>
            </a:lvl7pPr>
            <a:lvl8pPr marL="3199765" indent="0">
              <a:buNone/>
              <a:defRPr sz="1000"/>
            </a:lvl8pPr>
            <a:lvl9pPr marL="3656965" indent="0">
              <a:buNone/>
              <a:defRPr sz="1000"/>
            </a:lvl9pPr>
          </a:lstStyle>
          <a:p>
            <a:pPr lvl="0"/>
            <a:r>
              <a:rPr lang="zh-CN" altLang="en-US"/>
              <a:t>单击此处编辑正文</a:t>
            </a:r>
          </a:p>
          <a:p>
            <a:pPr lvl="0"/>
            <a:r>
              <a:rPr lang="zh-CN" altLang="en-US">
                <a:sym typeface="+mn-ea"/>
              </a:rPr>
              <a:t>单击此处编辑正文</a:t>
            </a:r>
            <a:endParaRPr lang="zh-CN" altLang="en-US"/>
          </a:p>
          <a:p>
            <a:pPr lvl="0"/>
            <a:r>
              <a:rPr lang="zh-CN" altLang="en-US">
                <a:sym typeface="+mn-ea"/>
              </a:rPr>
              <a:t>单击此处编辑正文</a:t>
            </a:r>
            <a:endParaRPr lang="zh-CN" altLang="en-US"/>
          </a:p>
          <a:p>
            <a:pPr lvl="0"/>
            <a:r>
              <a:rPr lang="zh-CN" altLang="en-US">
                <a:sym typeface="+mn-ea"/>
              </a:rPr>
              <a:t>单击此处编辑正文</a:t>
            </a:r>
          </a:p>
          <a:p>
            <a:pPr lvl="0"/>
            <a:r>
              <a:rPr lang="zh-CN" altLang="en-US">
                <a:sym typeface="+mn-ea"/>
              </a:rPr>
              <a:t>单击此处编辑正文</a:t>
            </a:r>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grpSp>
        <p:nvGrpSpPr>
          <p:cNvPr id="42" name="组合 41"/>
          <p:cNvGrpSpPr/>
          <p:nvPr userDrawn="1"/>
        </p:nvGrpSpPr>
        <p:grpSpPr>
          <a:xfrm>
            <a:off x="0" y="2202951"/>
            <a:ext cx="12190413" cy="2420263"/>
            <a:chOff x="170694" y="177982"/>
            <a:chExt cx="3936004"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46" name="矩形 45"/>
            <p:cNvSpPr/>
            <p:nvPr/>
          </p:nvSpPr>
          <p:spPr>
            <a:xfrm>
              <a:off x="170694" y="261768"/>
              <a:ext cx="3936004" cy="61198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47" name="平行四边形 46"/>
            <p:cNvSpPr/>
            <p:nvPr/>
          </p:nvSpPr>
          <p:spPr>
            <a:xfrm>
              <a:off x="376965" y="178257"/>
              <a:ext cx="1036076" cy="779005"/>
            </a:xfrm>
            <a:prstGeom prst="parallelogram">
              <a:avLst>
                <a:gd name="adj" fmla="val 48207"/>
              </a:avLst>
            </a:prstGeom>
            <a:solidFill>
              <a:srgbClr val="1369B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48" name="文本框 6"/>
            <p:cNvSpPr txBox="1"/>
            <p:nvPr/>
          </p:nvSpPr>
          <p:spPr>
            <a:xfrm>
              <a:off x="619911" y="284178"/>
              <a:ext cx="650908" cy="553578"/>
            </a:xfrm>
            <a:prstGeom prst="rect">
              <a:avLst/>
            </a:prstGeom>
            <a:noFill/>
          </p:spPr>
          <p:txBody>
            <a:bodyPr wrap="square" lIns="68580" tIns="34290" rIns="68580" bIns="34290" rtlCol="0">
              <a:spAutoFit/>
            </a:bodyPr>
            <a:lstStyle/>
            <a:p>
              <a:endParaRPr lang="zh-CN" altLang="en-US" sz="10700" dirty="0">
                <a:solidFill>
                  <a:schemeClr val="bg1">
                    <a:lumMod val="95000"/>
                  </a:schemeClr>
                </a:solidFill>
                <a:latin typeface="微软雅黑" panose="020B0503020204020204" pitchFamily="34" charset="-122"/>
                <a:ea typeface="微软雅黑" panose="020B0503020204020204" pitchFamily="34" charset="-122"/>
                <a:cs typeface="+mn-ea"/>
                <a:sym typeface="+mn-lt"/>
              </a:endParaRPr>
            </a:p>
          </p:txBody>
        </p:sp>
      </p:grpSp>
      <p:grpSp>
        <p:nvGrpSpPr>
          <p:cNvPr id="7" name="组合 6"/>
          <p:cNvGrpSpPr/>
          <p:nvPr userDrawn="1"/>
        </p:nvGrpSpPr>
        <p:grpSpPr>
          <a:xfrm>
            <a:off x="7919172" y="1700153"/>
            <a:ext cx="575989" cy="577246"/>
            <a:chOff x="6084168" y="1274820"/>
            <a:chExt cx="432048" cy="432834"/>
          </a:xfrm>
        </p:grpSpPr>
        <p:sp>
          <p:nvSpPr>
            <p:cNvPr id="14" name="椭圆 22"/>
            <p:cNvSpPr>
              <a:spLocks noChangeArrowheads="1"/>
            </p:cNvSpPr>
            <p:nvPr/>
          </p:nvSpPr>
          <p:spPr bwMode="auto">
            <a:xfrm>
              <a:off x="6084168" y="1274820"/>
              <a:ext cx="432048" cy="432834"/>
            </a:xfrm>
            <a:prstGeom prst="ellipse">
              <a:avLst/>
            </a:prstGeom>
            <a:solidFill>
              <a:srgbClr val="1369B2"/>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mn-lt"/>
                <a:ea typeface="+mn-ea"/>
                <a:cs typeface="+mn-ea"/>
                <a:sym typeface="+mn-lt"/>
              </a:endParaRPr>
            </a:p>
          </p:txBody>
        </p:sp>
        <p:sp>
          <p:nvSpPr>
            <p:cNvPr id="19"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34290" tIns="17145" rIns="34290" bIns="17145" anchor="ctr"/>
            <a:lstStyle/>
            <a:p>
              <a:endParaRPr lang="en-US">
                <a:cs typeface="+mn-ea"/>
                <a:sym typeface="+mn-lt"/>
              </a:endParaRPr>
            </a:p>
          </p:txBody>
        </p:sp>
      </p:grpSp>
      <p:grpSp>
        <p:nvGrpSpPr>
          <p:cNvPr id="8" name="组合 7"/>
          <p:cNvGrpSpPr/>
          <p:nvPr userDrawn="1"/>
        </p:nvGrpSpPr>
        <p:grpSpPr>
          <a:xfrm>
            <a:off x="6191205" y="1700678"/>
            <a:ext cx="575989" cy="576197"/>
            <a:chOff x="4788024" y="1275213"/>
            <a:chExt cx="432048" cy="432048"/>
          </a:xfrm>
        </p:grpSpPr>
        <p:sp>
          <p:nvSpPr>
            <p:cNvPr id="17"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mn-lt"/>
                <a:ea typeface="+mn-ea"/>
                <a:cs typeface="+mn-ea"/>
                <a:sym typeface="+mn-lt"/>
              </a:endParaRPr>
            </a:p>
          </p:txBody>
        </p:sp>
        <p:sp>
          <p:nvSpPr>
            <p:cNvPr id="20"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34290" tIns="17145" rIns="34290" bIns="17145" anchor="ctr"/>
            <a:lstStyle/>
            <a:p>
              <a:endParaRPr lang="en-US">
                <a:cs typeface="+mn-ea"/>
                <a:sym typeface="+mn-lt"/>
              </a:endParaRPr>
            </a:p>
          </p:txBody>
        </p:sp>
      </p:grpSp>
      <p:grpSp>
        <p:nvGrpSpPr>
          <p:cNvPr id="9" name="组合 8"/>
          <p:cNvGrpSpPr/>
          <p:nvPr userDrawn="1"/>
        </p:nvGrpSpPr>
        <p:grpSpPr>
          <a:xfrm>
            <a:off x="7055189" y="1700153"/>
            <a:ext cx="577036" cy="577246"/>
            <a:chOff x="5436096" y="1274820"/>
            <a:chExt cx="432833" cy="432834"/>
          </a:xfrm>
        </p:grpSpPr>
        <p:sp>
          <p:nvSpPr>
            <p:cNvPr id="25"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mn-lt"/>
                <a:ea typeface="+mn-ea"/>
                <a:cs typeface="+mn-ea"/>
                <a:sym typeface="+mn-lt"/>
              </a:endParaRPr>
            </a:p>
          </p:txBody>
        </p:sp>
        <p:sp>
          <p:nvSpPr>
            <p:cNvPr id="21"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34290" tIns="17145" rIns="34290" bIns="17145" anchor="ctr"/>
            <a:lstStyle/>
            <a:p>
              <a:endParaRPr lang="en-US">
                <a:cs typeface="+mn-ea"/>
                <a:sym typeface="+mn-lt"/>
              </a:endParaRPr>
            </a:p>
          </p:txBody>
        </p:sp>
      </p:grpSp>
      <p:grpSp>
        <p:nvGrpSpPr>
          <p:cNvPr id="10" name="组合 9"/>
          <p:cNvGrpSpPr/>
          <p:nvPr userDrawn="1"/>
        </p:nvGrpSpPr>
        <p:grpSpPr>
          <a:xfrm>
            <a:off x="4463238" y="1700153"/>
            <a:ext cx="577036" cy="577246"/>
            <a:chOff x="3491880" y="1274820"/>
            <a:chExt cx="432833" cy="432834"/>
          </a:xfrm>
        </p:grpSpPr>
        <p:sp>
          <p:nvSpPr>
            <p:cNvPr id="11" name="椭圆 16"/>
            <p:cNvSpPr>
              <a:spLocks noChangeArrowheads="1"/>
            </p:cNvSpPr>
            <p:nvPr/>
          </p:nvSpPr>
          <p:spPr bwMode="auto">
            <a:xfrm>
              <a:off x="3491880" y="1274820"/>
              <a:ext cx="432833" cy="432834"/>
            </a:xfrm>
            <a:prstGeom prst="ellipse">
              <a:avLst/>
            </a:prstGeom>
            <a:solidFill>
              <a:srgbClr val="1369B2"/>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mn-lt"/>
                <a:ea typeface="+mn-ea"/>
                <a:cs typeface="+mn-ea"/>
                <a:sym typeface="+mn-lt"/>
              </a:endParaRPr>
            </a:p>
          </p:txBody>
        </p:sp>
        <p:sp>
          <p:nvSpPr>
            <p:cNvPr id="22"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34290" tIns="17145" rIns="34290" bIns="17145" anchor="ctr"/>
            <a:lstStyle/>
            <a:p>
              <a:endParaRPr lang="en-US">
                <a:cs typeface="+mn-ea"/>
                <a:sym typeface="+mn-lt"/>
              </a:endParaRPr>
            </a:p>
          </p:txBody>
        </p:sp>
      </p:grpSp>
      <p:grpSp>
        <p:nvGrpSpPr>
          <p:cNvPr id="12" name="组合 11"/>
          <p:cNvGrpSpPr/>
          <p:nvPr userDrawn="1"/>
        </p:nvGrpSpPr>
        <p:grpSpPr>
          <a:xfrm>
            <a:off x="5327222" y="1700153"/>
            <a:ext cx="577036" cy="577246"/>
            <a:chOff x="4139952" y="1274820"/>
            <a:chExt cx="432833" cy="432834"/>
          </a:xfrm>
        </p:grpSpPr>
        <p:sp>
          <p:nvSpPr>
            <p:cNvPr id="24"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mn-lt"/>
                <a:ea typeface="+mn-ea"/>
                <a:cs typeface="+mn-ea"/>
                <a:sym typeface="+mn-lt"/>
              </a:endParaRPr>
            </a:p>
          </p:txBody>
        </p:sp>
        <p:sp>
          <p:nvSpPr>
            <p:cNvPr id="23"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34290" tIns="17145" rIns="34290" bIns="17145" anchor="ctr"/>
            <a:lstStyle/>
            <a:p>
              <a:endParaRPr lang="en-US">
                <a:cs typeface="+mn-ea"/>
                <a:sym typeface="+mn-lt"/>
              </a:endParaRPr>
            </a:p>
          </p:txBody>
        </p:sp>
      </p:grpSp>
    </p:spTree>
    <p:extLst>
      <p:ext uri="{BB962C8B-B14F-4D97-AF65-F5344CB8AC3E}">
        <p14:creationId xmlns:p14="http://schemas.microsoft.com/office/powerpoint/2010/main" val="965499884"/>
      </p:ext>
    </p:extLst>
  </p:cSld>
  <p:clrMapOvr>
    <a:masterClrMapping/>
  </p:clrMapOvr>
  <mc:AlternateContent xmlns:mc="http://schemas.openxmlformats.org/markup-compatibility/2006" xmlns:p14="http://schemas.microsoft.com/office/powerpoint/2010/main">
    <mc:Choice Requires="p14">
      <p:transition spd="slow" p14:dur="2000" advTm="3000">
        <p14:flip dir="r"/>
      </p:transition>
    </mc:Choice>
    <mc:Fallback xmlns="">
      <p:transition spd="slow" advTm="3000">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15332532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8634856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图片与注释">
    <p:spTree>
      <p:nvGrpSpPr>
        <p:cNvPr id="1" name=""/>
        <p:cNvGrpSpPr/>
        <p:nvPr/>
      </p:nvGrpSpPr>
      <p:grpSpPr>
        <a:xfrm>
          <a:off x="0" y="0"/>
          <a:ext cx="0" cy="0"/>
          <a:chOff x="0" y="0"/>
          <a:chExt cx="0" cy="0"/>
        </a:xfrm>
      </p:grpSpPr>
      <p:sp>
        <p:nvSpPr>
          <p:cNvPr id="6" name="页脚占位符 5"/>
          <p:cNvSpPr>
            <a:spLocks noGrp="1"/>
          </p:cNvSpPr>
          <p:nvPr>
            <p:ph type="ftr" sz="quarter" idx="11"/>
          </p:nvPr>
        </p:nvSpPr>
        <p:spPr/>
        <p:txBody>
          <a:bodyPr/>
          <a:lstStyle>
            <a:lvl1pPr>
              <a:defRPr>
                <a:latin typeface="+mn-ea"/>
              </a:defRPr>
            </a:lvl1pPr>
          </a:lstStyle>
          <a:p>
            <a:endParaRPr lang="zh-CN" altLang="en-US" dirty="0"/>
          </a:p>
        </p:txBody>
      </p:sp>
      <p:sp>
        <p:nvSpPr>
          <p:cNvPr id="7" name="灯片编号占位符 6"/>
          <p:cNvSpPr>
            <a:spLocks noGrp="1"/>
          </p:cNvSpPr>
          <p:nvPr>
            <p:ph type="sldNum" sz="quarter" idx="12"/>
          </p:nvPr>
        </p:nvSpPr>
        <p:spPr/>
        <p:txBody>
          <a:bodyPr/>
          <a:lstStyle>
            <a:lvl1pPr>
              <a:defRPr>
                <a:latin typeface="+mn-ea"/>
              </a:defRPr>
            </a:lvl1pPr>
          </a:lstStyle>
          <a:p>
            <a:fld id="{FABC47A4-756D-490B-A52F-7D9E2C9FC05F}" type="slidenum">
              <a:rPr lang="zh-CN" altLang="en-US" smtClean="0"/>
              <a:t>‹#›</a:t>
            </a:fld>
            <a:endParaRPr lang="zh-CN" altLang="en-US"/>
          </a:p>
        </p:txBody>
      </p:sp>
      <p:sp>
        <p:nvSpPr>
          <p:cNvPr id="9" name="标题 8"/>
          <p:cNvSpPr>
            <a:spLocks noGrp="1"/>
          </p:cNvSpPr>
          <p:nvPr>
            <p:ph type="title" hasCustomPrompt="1"/>
          </p:nvPr>
        </p:nvSpPr>
        <p:spPr>
          <a:xfrm>
            <a:off x="669820" y="5606183"/>
            <a:ext cx="10850454" cy="558268"/>
          </a:xfrm>
        </p:spPr>
        <p:txBody>
          <a:bodyPr/>
          <a:lstStyle>
            <a:lvl1pPr>
              <a:defRPr b="0">
                <a:latin typeface="+mn-ea"/>
                <a:ea typeface="+mn-ea"/>
              </a:defRPr>
            </a:lvl1pPr>
          </a:lstStyle>
          <a:p>
            <a:r>
              <a:rPr lang="zh-CN" altLang="en-US"/>
              <a:t>单击此处编辑正文</a:t>
            </a:r>
          </a:p>
        </p:txBody>
      </p:sp>
      <p:sp>
        <p:nvSpPr>
          <p:cNvPr id="8" name="内容占位符 7"/>
          <p:cNvSpPr>
            <a:spLocks noGrp="1"/>
          </p:cNvSpPr>
          <p:nvPr>
            <p:ph idx="1" hasCustomPrompt="1"/>
          </p:nvPr>
        </p:nvSpPr>
        <p:spPr>
          <a:xfrm>
            <a:off x="669820" y="641469"/>
            <a:ext cx="10850454" cy="4556969"/>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1pPr>
            <a:lvl2pPr marL="457200" marR="0" lvl="1" indent="0" algn="l"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4pPr>
            <a:lvl5pPr marL="2056765"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5pPr>
          </a:lstStyle>
          <a:p>
            <a:pPr lvl="0"/>
            <a:r>
              <a:rPr dirty="0">
                <a:sym typeface="+mn-ea"/>
              </a:rPr>
              <a:t>单击此处编辑正文</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vertTitleAndTx" preserve="1">
  <p:cSld name="单张大图">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lvl1pPr>
              <a:defRPr>
                <a:latin typeface="+mn-ea"/>
              </a:defRPr>
            </a:lvl1pPr>
          </a:lstStyle>
          <a:p>
            <a:endParaRPr lang="zh-CN" altLang="en-US"/>
          </a:p>
        </p:txBody>
      </p:sp>
      <p:sp>
        <p:nvSpPr>
          <p:cNvPr id="6" name="灯片编号占位符 5"/>
          <p:cNvSpPr>
            <a:spLocks noGrp="1"/>
          </p:cNvSpPr>
          <p:nvPr>
            <p:ph type="sldNum" sz="quarter" idx="12"/>
          </p:nvPr>
        </p:nvSpPr>
        <p:spPr/>
        <p:txBody>
          <a:bodyPr/>
          <a:lstStyle>
            <a:lvl1pPr>
              <a:defRPr>
                <a:latin typeface="+mn-ea"/>
              </a:defRPr>
            </a:lvl1pPr>
          </a:lstStyle>
          <a:p>
            <a:fld id="{49AE70B2-8BF9-45C0-BB95-33D1B9D3A854}" type="slidenum">
              <a:rPr lang="zh-CN" altLang="en-US" smtClean="0"/>
              <a:t>‹#›</a:t>
            </a:fld>
            <a:endParaRPr lang="zh-CN" altLang="en-US"/>
          </a:p>
        </p:txBody>
      </p:sp>
      <p:sp>
        <p:nvSpPr>
          <p:cNvPr id="7" name="内容占位符 6"/>
          <p:cNvSpPr>
            <a:spLocks noGrp="1"/>
          </p:cNvSpPr>
          <p:nvPr>
            <p:ph idx="1" hasCustomPrompt="1"/>
          </p:nvPr>
        </p:nvSpPr>
        <p:spPr>
          <a:xfrm>
            <a:off x="0" y="0"/>
            <a:ext cx="12194539" cy="686943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1pPr>
            <a:lvl2pPr marL="457200" marR="0" lvl="1" indent="0" algn="l"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4pPr>
            <a:lvl5pPr marL="2056765"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5pPr>
          </a:lstStyle>
          <a:p>
            <a:pPr lvl="0"/>
            <a:r>
              <a:rPr dirty="0">
                <a:sym typeface="+mn-ea"/>
              </a:rPr>
              <a:t>单击此处编辑正文</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两联图片">
    <p:spTree>
      <p:nvGrpSpPr>
        <p:cNvPr id="1" name=""/>
        <p:cNvGrpSpPr/>
        <p:nvPr/>
      </p:nvGrpSpPr>
      <p:grpSpPr>
        <a:xfrm>
          <a:off x="0" y="0"/>
          <a:ext cx="0" cy="0"/>
          <a:chOff x="0" y="0"/>
          <a:chExt cx="0" cy="0"/>
        </a:xfrm>
      </p:grpSpPr>
      <p:sp>
        <p:nvSpPr>
          <p:cNvPr id="4" name="页脚占位符 3"/>
          <p:cNvSpPr>
            <a:spLocks noGrp="1"/>
          </p:cNvSpPr>
          <p:nvPr>
            <p:ph type="ftr" sz="quarter" idx="11"/>
          </p:nvPr>
        </p:nvSpPr>
        <p:spPr/>
        <p:txBody>
          <a:bodyPr/>
          <a:lstStyle>
            <a:lvl1pPr>
              <a:defRPr>
                <a:latin typeface="+mn-ea"/>
              </a:defRPr>
            </a:lvl1pPr>
          </a:lstStyle>
          <a:p>
            <a:endParaRPr lang="zh-CN" altLang="en-US"/>
          </a:p>
        </p:txBody>
      </p:sp>
      <p:sp>
        <p:nvSpPr>
          <p:cNvPr id="5" name="灯片编号占位符 4"/>
          <p:cNvSpPr>
            <a:spLocks noGrp="1"/>
          </p:cNvSpPr>
          <p:nvPr>
            <p:ph type="sldNum" sz="quarter" idx="12"/>
          </p:nvPr>
        </p:nvSpPr>
        <p:spPr/>
        <p:txBody>
          <a:bodyPr/>
          <a:lstStyle>
            <a:lvl1pPr>
              <a:defRPr>
                <a:latin typeface="+mn-ea"/>
              </a:defRPr>
            </a:lvl1pPr>
          </a:lstStyle>
          <a:p>
            <a:fld id="{49AE70B2-8BF9-45C0-BB95-33D1B9D3A854}" type="slidenum">
              <a:rPr lang="zh-CN" altLang="en-US" smtClean="0"/>
              <a:t>‹#›</a:t>
            </a:fld>
            <a:endParaRPr lang="zh-CN" altLang="en-US"/>
          </a:p>
        </p:txBody>
      </p:sp>
      <p:sp>
        <p:nvSpPr>
          <p:cNvPr id="2" name="内容占位符 1"/>
          <p:cNvSpPr>
            <a:spLocks noGrp="1"/>
          </p:cNvSpPr>
          <p:nvPr>
            <p:ph sz="half" idx="2" hasCustomPrompt="1"/>
          </p:nvPr>
        </p:nvSpPr>
        <p:spPr>
          <a:xfrm>
            <a:off x="467922" y="565255"/>
            <a:ext cx="5399196" cy="5728760"/>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4pPr>
            <a:lvl5pPr marL="2056765"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5pPr>
          </a:lstStyle>
          <a:p>
            <a:pPr lvl="0"/>
            <a:r>
              <a:rPr dirty="0">
                <a:sym typeface="+mn-ea"/>
              </a:rPr>
              <a:t>单击此处编辑正文</a:t>
            </a:r>
          </a:p>
        </p:txBody>
      </p:sp>
      <p:sp>
        <p:nvSpPr>
          <p:cNvPr id="6" name="内容占位符 5"/>
          <p:cNvSpPr>
            <a:spLocks noGrp="1"/>
          </p:cNvSpPr>
          <p:nvPr>
            <p:ph sz="half" idx="13" hasCustomPrompt="1"/>
          </p:nvPr>
        </p:nvSpPr>
        <p:spPr>
          <a:xfrm>
            <a:off x="6286787" y="565255"/>
            <a:ext cx="5399196" cy="5728760"/>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4pPr>
            <a:lvl5pPr marL="2056765"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5pPr>
          </a:lstStyle>
          <a:p>
            <a:pPr lvl="0"/>
            <a:r>
              <a:rPr dirty="0">
                <a:sym typeface="+mn-ea"/>
              </a:rPr>
              <a:t>单击此处编辑</a:t>
            </a:r>
            <a:r>
              <a:rPr>
                <a:sym typeface="+mn-ea"/>
              </a:rPr>
              <a:t>正文</a:t>
            </a:r>
            <a:endParaRPr dirty="0">
              <a:sym typeface="+mn-ea"/>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4" name="页脚占位符 3"/>
          <p:cNvSpPr>
            <a:spLocks noGrp="1"/>
          </p:cNvSpPr>
          <p:nvPr>
            <p:ph type="ftr" sz="quarter" idx="11"/>
          </p:nvPr>
        </p:nvSpPr>
        <p:spPr/>
        <p:txBody>
          <a:bodyPr/>
          <a:lstStyle>
            <a:lvl1pPr>
              <a:defRPr>
                <a:latin typeface="+mn-ea"/>
              </a:defRPr>
            </a:lvl1pPr>
          </a:lstStyle>
          <a:p>
            <a:endParaRPr lang="zh-CN" altLang="en-US"/>
          </a:p>
        </p:txBody>
      </p:sp>
      <p:sp>
        <p:nvSpPr>
          <p:cNvPr id="5" name="灯片编号占位符 4"/>
          <p:cNvSpPr>
            <a:spLocks noGrp="1"/>
          </p:cNvSpPr>
          <p:nvPr>
            <p:ph type="sldNum" sz="quarter" idx="12"/>
          </p:nvPr>
        </p:nvSpPr>
        <p:spPr/>
        <p:txBody>
          <a:bodyPr/>
          <a:lstStyle>
            <a:lvl1pPr>
              <a:defRPr>
                <a:latin typeface="+mn-ea"/>
              </a:defRPr>
            </a:lvl1pPr>
          </a:lstStyle>
          <a:p>
            <a:fld id="{49AE70B2-8BF9-45C0-BB95-33D1B9D3A854}" type="slidenum">
              <a:rPr lang="zh-CN" altLang="en-US" smtClean="0"/>
              <a:t>‹#›</a:t>
            </a:fld>
            <a:endParaRPr lang="zh-CN" altLang="en-US"/>
          </a:p>
        </p:txBody>
      </p:sp>
      <p:sp>
        <p:nvSpPr>
          <p:cNvPr id="2" name="标题 1"/>
          <p:cNvSpPr>
            <a:spLocks noGrp="1"/>
          </p:cNvSpPr>
          <p:nvPr>
            <p:ph type="title" hasCustomPrompt="1"/>
          </p:nvPr>
        </p:nvSpPr>
        <p:spPr>
          <a:xfrm>
            <a:off x="669777" y="623706"/>
            <a:ext cx="10850541" cy="899333"/>
          </a:xfrm>
        </p:spPr>
        <p:txBody>
          <a:bodyPr vert="horz" lIns="101600" tIns="38100" rIns="25400" bIns="38100" rtlCol="0" anchor="ctr" anchorCtr="0">
            <a:noAutofit/>
          </a:bodyPr>
          <a:lstStyle>
            <a:lvl1pPr marL="0" marR="0" algn="ctr" defTabSz="914400" rtl="0" eaLnBrk="1" fontAlgn="auto" latinLnBrk="0" hangingPunct="1">
              <a:lnSpc>
                <a:spcPct val="100000"/>
              </a:lnSpc>
              <a:buNone/>
              <a:defRPr kumimoji="0" lang="zh-CN" altLang="en-US" sz="3200" b="0" i="0" u="none" strike="noStrike" kern="1200" cap="none" spc="600" normalizeH="0" baseline="0" noProof="1" dirty="0">
                <a:solidFill>
                  <a:schemeClr val="tx1"/>
                </a:solidFill>
                <a:effectLst/>
                <a:uFillTx/>
                <a:latin typeface="+mn-ea"/>
                <a:ea typeface="+mn-ea"/>
                <a:cs typeface="+mj-cs"/>
                <a:sym typeface="+mn-ea"/>
              </a:defRPr>
            </a:lvl1pPr>
          </a:lstStyle>
          <a:p>
            <a:pPr lvl="0"/>
            <a:r>
              <a:rPr>
                <a:sym typeface="+mn-ea"/>
              </a:rPr>
              <a:t>单击此处编辑标题</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4" name="页脚占位符 3"/>
          <p:cNvSpPr>
            <a:spLocks noGrp="1"/>
          </p:cNvSpPr>
          <p:nvPr>
            <p:ph type="ftr" sz="quarter" idx="11"/>
          </p:nvPr>
        </p:nvSpPr>
        <p:spPr/>
        <p:txBody>
          <a:bodyPr/>
          <a:lstStyle>
            <a:lvl1pPr>
              <a:defRPr>
                <a:latin typeface="+mn-ea"/>
              </a:defRPr>
            </a:lvl1pPr>
          </a:lstStyle>
          <a:p>
            <a:endParaRPr lang="zh-CN" altLang="en-US" dirty="0"/>
          </a:p>
        </p:txBody>
      </p:sp>
      <p:sp>
        <p:nvSpPr>
          <p:cNvPr id="5" name="灯片编号占位符 4"/>
          <p:cNvSpPr>
            <a:spLocks noGrp="1"/>
          </p:cNvSpPr>
          <p:nvPr>
            <p:ph type="sldNum" sz="quarter" idx="12"/>
          </p:nvPr>
        </p:nvSpPr>
        <p:spPr/>
        <p:txBody>
          <a:bodyPr/>
          <a:lstStyle>
            <a:lvl1pPr>
              <a:defRPr>
                <a:latin typeface="+mn-ea"/>
              </a:defRPr>
            </a:lvl1pPr>
          </a:lstStyle>
          <a:p>
            <a:fld id="{49AE70B2-8BF9-45C0-BB95-33D1B9D3A854}" type="slidenum">
              <a:rPr lang="zh-CN" altLang="en-US" smtClean="0"/>
              <a:t>‹#›</a:t>
            </a:fld>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grpSp>
        <p:nvGrpSpPr>
          <p:cNvPr id="42" name="组合 41"/>
          <p:cNvGrpSpPr/>
          <p:nvPr userDrawn="1"/>
        </p:nvGrpSpPr>
        <p:grpSpPr>
          <a:xfrm>
            <a:off x="0" y="2202951"/>
            <a:ext cx="12190413" cy="2420263"/>
            <a:chOff x="170694" y="177982"/>
            <a:chExt cx="3936004"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46" name="矩形 45"/>
            <p:cNvSpPr/>
            <p:nvPr/>
          </p:nvSpPr>
          <p:spPr>
            <a:xfrm>
              <a:off x="170694" y="261768"/>
              <a:ext cx="3936004" cy="61198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47" name="平行四边形 46"/>
            <p:cNvSpPr/>
            <p:nvPr/>
          </p:nvSpPr>
          <p:spPr>
            <a:xfrm>
              <a:off x="376965" y="178257"/>
              <a:ext cx="1036076" cy="779005"/>
            </a:xfrm>
            <a:prstGeom prst="parallelogram">
              <a:avLst>
                <a:gd name="adj" fmla="val 48207"/>
              </a:avLst>
            </a:prstGeom>
            <a:solidFill>
              <a:srgbClr val="1369B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48" name="文本框 6"/>
            <p:cNvSpPr txBox="1"/>
            <p:nvPr/>
          </p:nvSpPr>
          <p:spPr>
            <a:xfrm>
              <a:off x="619911" y="284178"/>
              <a:ext cx="650908" cy="553578"/>
            </a:xfrm>
            <a:prstGeom prst="rect">
              <a:avLst/>
            </a:prstGeom>
            <a:noFill/>
          </p:spPr>
          <p:txBody>
            <a:bodyPr wrap="square" lIns="68580" tIns="34290" rIns="68580" bIns="34290" rtlCol="0">
              <a:spAutoFit/>
            </a:bodyPr>
            <a:lstStyle/>
            <a:p>
              <a:endParaRPr lang="zh-CN" altLang="en-US" sz="10700" dirty="0">
                <a:solidFill>
                  <a:schemeClr val="bg1">
                    <a:lumMod val="95000"/>
                  </a:schemeClr>
                </a:solidFill>
                <a:latin typeface="微软雅黑" panose="020B0503020204020204" pitchFamily="34" charset="-122"/>
                <a:ea typeface="微软雅黑" panose="020B0503020204020204" pitchFamily="34" charset="-122"/>
                <a:cs typeface="+mn-ea"/>
                <a:sym typeface="+mn-lt"/>
              </a:endParaRPr>
            </a:p>
          </p:txBody>
        </p:sp>
      </p:grpSp>
      <p:grpSp>
        <p:nvGrpSpPr>
          <p:cNvPr id="7" name="组合 6"/>
          <p:cNvGrpSpPr/>
          <p:nvPr userDrawn="1"/>
        </p:nvGrpSpPr>
        <p:grpSpPr>
          <a:xfrm>
            <a:off x="7919172" y="1700153"/>
            <a:ext cx="575989" cy="577246"/>
            <a:chOff x="6084168" y="1274820"/>
            <a:chExt cx="432048" cy="432834"/>
          </a:xfrm>
        </p:grpSpPr>
        <p:sp>
          <p:nvSpPr>
            <p:cNvPr id="14" name="椭圆 22"/>
            <p:cNvSpPr>
              <a:spLocks noChangeArrowheads="1"/>
            </p:cNvSpPr>
            <p:nvPr/>
          </p:nvSpPr>
          <p:spPr bwMode="auto">
            <a:xfrm>
              <a:off x="6084168" y="1274820"/>
              <a:ext cx="432048" cy="432834"/>
            </a:xfrm>
            <a:prstGeom prst="ellipse">
              <a:avLst/>
            </a:prstGeom>
            <a:solidFill>
              <a:srgbClr val="1369B2"/>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mn-lt"/>
                <a:ea typeface="+mn-ea"/>
                <a:cs typeface="+mn-ea"/>
                <a:sym typeface="+mn-lt"/>
              </a:endParaRPr>
            </a:p>
          </p:txBody>
        </p:sp>
        <p:sp>
          <p:nvSpPr>
            <p:cNvPr id="19"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34290" tIns="17145" rIns="34290" bIns="17145" anchor="ctr"/>
            <a:lstStyle/>
            <a:p>
              <a:endParaRPr lang="en-US">
                <a:cs typeface="+mn-ea"/>
                <a:sym typeface="+mn-lt"/>
              </a:endParaRPr>
            </a:p>
          </p:txBody>
        </p:sp>
      </p:grpSp>
      <p:grpSp>
        <p:nvGrpSpPr>
          <p:cNvPr id="8" name="组合 7"/>
          <p:cNvGrpSpPr/>
          <p:nvPr userDrawn="1"/>
        </p:nvGrpSpPr>
        <p:grpSpPr>
          <a:xfrm>
            <a:off x="6191205" y="1700678"/>
            <a:ext cx="575989" cy="576197"/>
            <a:chOff x="4788024" y="1275213"/>
            <a:chExt cx="432048" cy="432048"/>
          </a:xfrm>
        </p:grpSpPr>
        <p:sp>
          <p:nvSpPr>
            <p:cNvPr id="17"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mn-lt"/>
                <a:ea typeface="+mn-ea"/>
                <a:cs typeface="+mn-ea"/>
                <a:sym typeface="+mn-lt"/>
              </a:endParaRPr>
            </a:p>
          </p:txBody>
        </p:sp>
        <p:sp>
          <p:nvSpPr>
            <p:cNvPr id="20"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34290" tIns="17145" rIns="34290" bIns="17145" anchor="ctr"/>
            <a:lstStyle/>
            <a:p>
              <a:endParaRPr lang="en-US">
                <a:cs typeface="+mn-ea"/>
                <a:sym typeface="+mn-lt"/>
              </a:endParaRPr>
            </a:p>
          </p:txBody>
        </p:sp>
      </p:grpSp>
      <p:grpSp>
        <p:nvGrpSpPr>
          <p:cNvPr id="9" name="组合 8"/>
          <p:cNvGrpSpPr/>
          <p:nvPr userDrawn="1"/>
        </p:nvGrpSpPr>
        <p:grpSpPr>
          <a:xfrm>
            <a:off x="7055189" y="1700153"/>
            <a:ext cx="577036" cy="577246"/>
            <a:chOff x="5436096" y="1274820"/>
            <a:chExt cx="432833" cy="432834"/>
          </a:xfrm>
        </p:grpSpPr>
        <p:sp>
          <p:nvSpPr>
            <p:cNvPr id="25"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mn-lt"/>
                <a:ea typeface="+mn-ea"/>
                <a:cs typeface="+mn-ea"/>
                <a:sym typeface="+mn-lt"/>
              </a:endParaRPr>
            </a:p>
          </p:txBody>
        </p:sp>
        <p:sp>
          <p:nvSpPr>
            <p:cNvPr id="21"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34290" tIns="17145" rIns="34290" bIns="17145" anchor="ctr"/>
            <a:lstStyle/>
            <a:p>
              <a:endParaRPr lang="en-US">
                <a:cs typeface="+mn-ea"/>
                <a:sym typeface="+mn-lt"/>
              </a:endParaRPr>
            </a:p>
          </p:txBody>
        </p:sp>
      </p:grpSp>
      <p:grpSp>
        <p:nvGrpSpPr>
          <p:cNvPr id="10" name="组合 9"/>
          <p:cNvGrpSpPr/>
          <p:nvPr userDrawn="1"/>
        </p:nvGrpSpPr>
        <p:grpSpPr>
          <a:xfrm>
            <a:off x="4463238" y="1700153"/>
            <a:ext cx="577036" cy="577246"/>
            <a:chOff x="3491880" y="1274820"/>
            <a:chExt cx="432833" cy="432834"/>
          </a:xfrm>
        </p:grpSpPr>
        <p:sp>
          <p:nvSpPr>
            <p:cNvPr id="11" name="椭圆 16"/>
            <p:cNvSpPr>
              <a:spLocks noChangeArrowheads="1"/>
            </p:cNvSpPr>
            <p:nvPr/>
          </p:nvSpPr>
          <p:spPr bwMode="auto">
            <a:xfrm>
              <a:off x="3491880" y="1274820"/>
              <a:ext cx="432833" cy="432834"/>
            </a:xfrm>
            <a:prstGeom prst="ellipse">
              <a:avLst/>
            </a:prstGeom>
            <a:solidFill>
              <a:srgbClr val="1369B2"/>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mn-lt"/>
                <a:ea typeface="+mn-ea"/>
                <a:cs typeface="+mn-ea"/>
                <a:sym typeface="+mn-lt"/>
              </a:endParaRPr>
            </a:p>
          </p:txBody>
        </p:sp>
        <p:sp>
          <p:nvSpPr>
            <p:cNvPr id="22"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34290" tIns="17145" rIns="34290" bIns="17145" anchor="ctr"/>
            <a:lstStyle/>
            <a:p>
              <a:endParaRPr lang="en-US">
                <a:cs typeface="+mn-ea"/>
                <a:sym typeface="+mn-lt"/>
              </a:endParaRPr>
            </a:p>
          </p:txBody>
        </p:sp>
      </p:grpSp>
      <p:grpSp>
        <p:nvGrpSpPr>
          <p:cNvPr id="12" name="组合 11"/>
          <p:cNvGrpSpPr/>
          <p:nvPr userDrawn="1"/>
        </p:nvGrpSpPr>
        <p:grpSpPr>
          <a:xfrm>
            <a:off x="5327222" y="1700153"/>
            <a:ext cx="577036" cy="577246"/>
            <a:chOff x="4139952" y="1274820"/>
            <a:chExt cx="432833" cy="432834"/>
          </a:xfrm>
        </p:grpSpPr>
        <p:sp>
          <p:nvSpPr>
            <p:cNvPr id="24"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mn-lt"/>
                <a:ea typeface="+mn-ea"/>
                <a:cs typeface="+mn-ea"/>
                <a:sym typeface="+mn-lt"/>
              </a:endParaRPr>
            </a:p>
          </p:txBody>
        </p:sp>
        <p:sp>
          <p:nvSpPr>
            <p:cNvPr id="23"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34290" tIns="17145" rIns="34290" bIns="17145" anchor="ctr"/>
            <a:lstStyle/>
            <a:p>
              <a:endParaRPr lang="en-US">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2000" advTm="3000">
        <p14:flip dir="r"/>
      </p:transition>
    </mc:Choice>
    <mc:Fallback xmlns="">
      <p:transition spd="slow" advTm="3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6.xml"/><Relationship Id="rId13" Type="http://schemas.openxmlformats.org/officeDocument/2006/relationships/slideLayout" Target="../slideLayouts/slideLayout21.xml"/><Relationship Id="rId3" Type="http://schemas.openxmlformats.org/officeDocument/2006/relationships/slideLayout" Target="../slideLayouts/slideLayout11.xml"/><Relationship Id="rId7" Type="http://schemas.openxmlformats.org/officeDocument/2006/relationships/slideLayout" Target="../slideLayouts/slideLayout15.xml"/><Relationship Id="rId12" Type="http://schemas.openxmlformats.org/officeDocument/2006/relationships/slideLayout" Target="../slideLayouts/slideLayout20.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11" Type="http://schemas.openxmlformats.org/officeDocument/2006/relationships/slideLayout" Target="../slideLayouts/slideLayout19.xml"/><Relationship Id="rId5" Type="http://schemas.openxmlformats.org/officeDocument/2006/relationships/slideLayout" Target="../slideLayouts/slideLayout13.xml"/><Relationship Id="rId10" Type="http://schemas.openxmlformats.org/officeDocument/2006/relationships/slideLayout" Target="../slideLayouts/slideLayout18.xml"/><Relationship Id="rId4" Type="http://schemas.openxmlformats.org/officeDocument/2006/relationships/slideLayout" Target="../slideLayouts/slideLayout12.xml"/><Relationship Id="rId9" Type="http://schemas.openxmlformats.org/officeDocument/2006/relationships/slideLayout" Target="../slideLayouts/slideLayout17.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9.xml"/><Relationship Id="rId13" Type="http://schemas.openxmlformats.org/officeDocument/2006/relationships/image" Target="../media/image4.png"/><Relationship Id="rId3" Type="http://schemas.openxmlformats.org/officeDocument/2006/relationships/slideLayout" Target="../slideLayouts/slideLayout24.xml"/><Relationship Id="rId7" Type="http://schemas.openxmlformats.org/officeDocument/2006/relationships/slideLayout" Target="../slideLayouts/slideLayout28.xml"/><Relationship Id="rId12" Type="http://schemas.openxmlformats.org/officeDocument/2006/relationships/theme" Target="../theme/theme3.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5" Type="http://schemas.openxmlformats.org/officeDocument/2006/relationships/slideLayout" Target="../slideLayouts/slideLayout26.xml"/><Relationship Id="rId10" Type="http://schemas.openxmlformats.org/officeDocument/2006/relationships/slideLayout" Target="../slideLayouts/slideLayout31.xml"/><Relationship Id="rId4" Type="http://schemas.openxmlformats.org/officeDocument/2006/relationships/slideLayout" Target="../slideLayouts/slideLayout25.xml"/><Relationship Id="rId9"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 name="日期占位符 3"/>
          <p:cNvSpPr>
            <a:spLocks noGrp="1"/>
          </p:cNvSpPr>
          <p:nvPr>
            <p:ph type="dt" sz="half" idx="2"/>
          </p:nvPr>
        </p:nvSpPr>
        <p:spPr>
          <a:xfrm>
            <a:off x="879605" y="6351009"/>
            <a:ext cx="2699578" cy="316859"/>
          </a:xfrm>
          <a:prstGeom prst="rect">
            <a:avLst/>
          </a:prstGeom>
        </p:spPr>
        <p:txBody>
          <a:bodyPr vert="horz" lIns="91440" tIns="45720" rIns="91440" bIns="45720" rtlCol="0" anchor="ctr">
            <a:normAutofit/>
          </a:bodyPr>
          <a:lstStyle>
            <a:lvl1pPr algn="l">
              <a:defRPr sz="1200">
                <a:solidFill>
                  <a:schemeClr val="tx1">
                    <a:tint val="75000"/>
                  </a:schemeClr>
                </a:solidFill>
                <a:latin typeface="+mn-ea"/>
              </a:defRPr>
            </a:lvl1pPr>
          </a:lstStyle>
          <a:p>
            <a:fld id="{760FBDFE-C587-4B4C-A407-44438C67B59E}" type="datetimeFigureOut">
              <a:rPr lang="zh-CN" altLang="en-US" smtClean="0"/>
              <a:t>2023/2/1</a:t>
            </a:fld>
            <a:endParaRPr lang="zh-CN" altLang="en-US"/>
          </a:p>
        </p:txBody>
      </p:sp>
      <p:sp>
        <p:nvSpPr>
          <p:cNvPr id="5" name="页脚占位符 4"/>
          <p:cNvSpPr>
            <a:spLocks noGrp="1"/>
          </p:cNvSpPr>
          <p:nvPr>
            <p:ph type="ftr" sz="quarter" idx="3"/>
          </p:nvPr>
        </p:nvSpPr>
        <p:spPr>
          <a:xfrm>
            <a:off x="4115357" y="6351009"/>
            <a:ext cx="3959381" cy="316859"/>
          </a:xfrm>
          <a:prstGeom prst="rect">
            <a:avLst/>
          </a:prstGeom>
        </p:spPr>
        <p:txBody>
          <a:bodyPr vert="horz" lIns="91440" tIns="45720" rIns="91440" bIns="45720" rtlCol="0" anchor="ctr">
            <a:normAutofit/>
          </a:bodyPr>
          <a:lstStyle>
            <a:lvl1pPr algn="ctr">
              <a:defRPr sz="1200">
                <a:solidFill>
                  <a:schemeClr val="tx1">
                    <a:tint val="75000"/>
                  </a:schemeClr>
                </a:solidFill>
                <a:latin typeface="+mn-ea"/>
              </a:defRPr>
            </a:lvl1pPr>
          </a:lstStyle>
          <a:p>
            <a:endParaRPr lang="zh-CN" altLang="en-US" dirty="0"/>
          </a:p>
        </p:txBody>
      </p:sp>
      <p:sp>
        <p:nvSpPr>
          <p:cNvPr id="6" name="灯片编号占位符 5"/>
          <p:cNvSpPr>
            <a:spLocks noGrp="1"/>
          </p:cNvSpPr>
          <p:nvPr>
            <p:ph type="sldNum" sz="quarter" idx="4"/>
          </p:nvPr>
        </p:nvSpPr>
        <p:spPr>
          <a:xfrm>
            <a:off x="8609254" y="6351009"/>
            <a:ext cx="2699578" cy="316859"/>
          </a:xfrm>
          <a:prstGeom prst="rect">
            <a:avLst/>
          </a:prstGeom>
        </p:spPr>
        <p:txBody>
          <a:bodyPr vert="horz" lIns="91440" tIns="45720" rIns="91440" bIns="45720" rtlCol="0" anchor="ctr">
            <a:normAutofit/>
          </a:bodyPr>
          <a:lstStyle>
            <a:lvl1pPr algn="r">
              <a:defRPr sz="1200">
                <a:solidFill>
                  <a:schemeClr val="tx1">
                    <a:tint val="75000"/>
                  </a:schemeClr>
                </a:solidFill>
                <a:latin typeface="+mn-ea"/>
              </a:defRPr>
            </a:lvl1pPr>
          </a:lstStyle>
          <a:p>
            <a:fld id="{49AE70B2-8BF9-45C0-BB95-33D1B9D3A854}" type="slidenum">
              <a:rPr lang="zh-CN" altLang="en-US" smtClean="0"/>
              <a:t>‹#›</a:t>
            </a:fld>
            <a:endParaRPr lang="zh-CN" altLang="en-US" dirty="0"/>
          </a:p>
        </p:txBody>
      </p:sp>
      <p:sp>
        <p:nvSpPr>
          <p:cNvPr id="7" name="KSO_TEMPLATE" hidden="1"/>
          <p:cNvSpPr/>
          <p:nvPr userDrawn="1"/>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标题 7"/>
          <p:cNvSpPr>
            <a:spLocks noGrp="1"/>
          </p:cNvSpPr>
          <p:nvPr>
            <p:ph type="title"/>
          </p:nvPr>
        </p:nvSpPr>
        <p:spPr>
          <a:xfrm>
            <a:off x="669777" y="581333"/>
            <a:ext cx="10850541" cy="64812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3200" b="1" i="0" u="none" strike="noStrike" kern="1200" cap="none" spc="200" normalizeH="0" baseline="0" noProof="1" dirty="0">
                <a:solidFill>
                  <a:schemeClr val="tx1"/>
                </a:solidFill>
                <a:uFillTx/>
                <a:latin typeface="+mn-ea"/>
                <a:ea typeface="+mn-ea"/>
                <a:cs typeface="+mj-cs"/>
                <a:sym typeface="+mn-ea"/>
              </a:defRPr>
            </a:lvl1pPr>
          </a:lstStyle>
          <a:p>
            <a:pPr lvl="0"/>
            <a:r>
              <a:rPr dirty="0">
                <a:sym typeface="+mn-ea"/>
              </a:rPr>
              <a:t>单击此处编辑标题</a:t>
            </a:r>
          </a:p>
        </p:txBody>
      </p:sp>
      <p:sp>
        <p:nvSpPr>
          <p:cNvPr id="9" name="文本占位符 8"/>
          <p:cNvSpPr>
            <a:spLocks noGrp="1"/>
          </p:cNvSpPr>
          <p:nvPr>
            <p:ph type="body" idx="1"/>
          </p:nvPr>
        </p:nvSpPr>
        <p:spPr>
          <a:xfrm>
            <a:off x="669820" y="1508404"/>
            <a:ext cx="10850454" cy="4750044"/>
          </a:xfrm>
          <a:prstGeom prst="rect">
            <a:avLst/>
          </a:prstGeom>
        </p:spPr>
        <p:txBody>
          <a:bodyPr vert="horz" lIns="101600" tIns="0" rIns="82550" bIns="0" rtlCol="0">
            <a:normAutofit/>
          </a:bodyPr>
          <a:lstStyle>
            <a:lvl1pPr>
              <a:defRPr sz="2400"/>
            </a:lvl1pPr>
            <a:lvl2pPr>
              <a:defRPr sz="2400"/>
            </a:lvl2pPr>
            <a:lvl3pPr>
              <a:defRPr sz="2400"/>
            </a:lvl3pPr>
            <a:lvl4pPr>
              <a:defRPr sz="2400"/>
            </a:lvl4pPr>
            <a:lvl5pPr>
              <a:defRPr sz="2400"/>
            </a:lvl5pPr>
          </a:lstStyle>
          <a:p>
            <a:pPr lvl="0"/>
            <a:r>
              <a:rPr lang="zh-CN" altLang="en-US" dirty="0"/>
              <a:t>单击此处编辑正文</a:t>
            </a:r>
          </a:p>
          <a:p>
            <a:pPr lvl="0"/>
            <a:r>
              <a:rPr lang="zh-CN" altLang="en-US" dirty="0">
                <a:sym typeface="+mn-ea"/>
              </a:rPr>
              <a:t>单击此处编辑正文</a:t>
            </a:r>
            <a:endParaRPr lang="zh-CN" altLang="en-US" dirty="0"/>
          </a:p>
          <a:p>
            <a:pPr lvl="0"/>
            <a:r>
              <a:rPr lang="zh-CN" altLang="en-US" dirty="0">
                <a:sym typeface="+mn-ea"/>
              </a:rPr>
              <a:t>单击此处编辑正文</a:t>
            </a:r>
            <a:endParaRPr lang="zh-CN" altLang="en-US" dirty="0"/>
          </a:p>
          <a:p>
            <a:pPr lvl="0"/>
            <a:r>
              <a:rPr lang="zh-CN" altLang="en-US" dirty="0">
                <a:sym typeface="+mn-ea"/>
              </a:rPr>
              <a:t>单击此处编辑正文</a:t>
            </a:r>
            <a:endParaRPr lang="zh-CN" altLang="en-US" dirty="0"/>
          </a:p>
          <a:p>
            <a:pPr lvl="0"/>
            <a:r>
              <a:rPr lang="zh-CN" altLang="en-US" dirty="0">
                <a:sym typeface="+mn-ea"/>
              </a:rPr>
              <a:t>单击此处编辑正文</a:t>
            </a:r>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txStyles>
    <p:titleStyle>
      <a:lvl1pPr algn="l" defTabSz="914400" rtl="0" eaLnBrk="1" fontAlgn="auto" latinLnBrk="0" hangingPunct="1">
        <a:lnSpc>
          <a:spcPct val="100000"/>
        </a:lnSpc>
        <a:spcBef>
          <a:spcPct val="0"/>
        </a:spcBef>
        <a:buNone/>
        <a:defRPr sz="2800" b="1" u="none" strike="noStrike" kern="1200" cap="none" spc="200" normalizeH="0">
          <a:solidFill>
            <a:schemeClr val="tx1"/>
          </a:solidFill>
          <a:uFillTx/>
          <a:latin typeface="+mn-ea"/>
          <a:ea typeface="+mn-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ea"/>
          <a:ea typeface="+mn-ea"/>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mn-ea"/>
          <a:ea typeface="+mn-ea"/>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ea"/>
          <a:ea typeface="+mn-ea"/>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ea"/>
          <a:ea typeface="+mn-ea"/>
          <a:cs typeface="+mn-cs"/>
        </a:defRPr>
      </a:lvl4pPr>
      <a:lvl5pPr marL="2056765"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ea"/>
          <a:ea typeface="+mn-ea"/>
          <a:cs typeface="+mn-cs"/>
        </a:defRPr>
      </a:lvl5pPr>
      <a:lvl6pPr marL="25139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1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3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5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5365" algn="l" defTabSz="914400" rtl="0" eaLnBrk="1" latinLnBrk="0" hangingPunct="1">
        <a:defRPr sz="1800" kern="1200">
          <a:solidFill>
            <a:schemeClr val="tx1"/>
          </a:solidFill>
          <a:latin typeface="+mn-lt"/>
          <a:ea typeface="+mn-ea"/>
          <a:cs typeface="+mn-cs"/>
        </a:defRPr>
      </a:lvl6pPr>
      <a:lvl7pPr marL="2742565" algn="l" defTabSz="914400" rtl="0" eaLnBrk="1" latinLnBrk="0" hangingPunct="1">
        <a:defRPr sz="1800" kern="1200">
          <a:solidFill>
            <a:schemeClr val="tx1"/>
          </a:solidFill>
          <a:latin typeface="+mn-lt"/>
          <a:ea typeface="+mn-ea"/>
          <a:cs typeface="+mn-cs"/>
        </a:defRPr>
      </a:lvl7pPr>
      <a:lvl8pPr marL="3199765" algn="l" defTabSz="914400" rtl="0" eaLnBrk="1" latinLnBrk="0" hangingPunct="1">
        <a:defRPr sz="1800" kern="1200">
          <a:solidFill>
            <a:schemeClr val="tx1"/>
          </a:solidFill>
          <a:latin typeface="+mn-lt"/>
          <a:ea typeface="+mn-ea"/>
          <a:cs typeface="+mn-cs"/>
        </a:defRPr>
      </a:lvl8pPr>
      <a:lvl9pPr marL="3656965"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702"/>
            <a:ext cx="10971372" cy="1143265"/>
          </a:xfrm>
          <a:prstGeom prst="rect">
            <a:avLst/>
          </a:prstGeom>
        </p:spPr>
        <p:txBody>
          <a:bodyPr vert="horz" lIns="121917" tIns="60958" rIns="121917" bIns="60958" rtlCol="0" anchor="ctr">
            <a:normAutofit/>
          </a:bodyPr>
          <a:lstStyle/>
          <a:p>
            <a:r>
              <a:rPr lang="zh-CN" altLang="en-US"/>
              <a:t>单击此处编辑母版标题样式</a:t>
            </a:r>
          </a:p>
        </p:txBody>
      </p:sp>
      <p:sp>
        <p:nvSpPr>
          <p:cNvPr id="3" name="文本占位符 2"/>
          <p:cNvSpPr>
            <a:spLocks noGrp="1"/>
          </p:cNvSpPr>
          <p:nvPr>
            <p:ph type="body" idx="1"/>
          </p:nvPr>
        </p:nvSpPr>
        <p:spPr>
          <a:xfrm>
            <a:off x="609521" y="1600572"/>
            <a:ext cx="10971372" cy="4527011"/>
          </a:xfrm>
          <a:prstGeom prst="rect">
            <a:avLst/>
          </a:prstGeom>
        </p:spPr>
        <p:txBody>
          <a:bodyPr vert="horz" lIns="121917" tIns="60958" rIns="121917" bIns="60958"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521" y="6357822"/>
            <a:ext cx="2844430" cy="365210"/>
          </a:xfrm>
          <a:prstGeom prst="rect">
            <a:avLst/>
          </a:prstGeom>
        </p:spPr>
        <p:txBody>
          <a:bodyPr vert="horz" lIns="121917" tIns="60958" rIns="121917" bIns="60958" rtlCol="0" anchor="ctr"/>
          <a:lstStyle>
            <a:lvl1pPr algn="l">
              <a:defRPr sz="1600">
                <a:solidFill>
                  <a:schemeClr val="tx1">
                    <a:tint val="75000"/>
                  </a:schemeClr>
                </a:solidFill>
              </a:defRPr>
            </a:lvl1pPr>
          </a:lstStyle>
          <a:p>
            <a:fld id="{530820CF-B880-4189-942D-D702A7CBA730}" type="datetimeFigureOut">
              <a:rPr lang="zh-CN" altLang="en-US" smtClean="0"/>
              <a:t>2023/2/1</a:t>
            </a:fld>
            <a:endParaRPr lang="zh-CN" altLang="en-US"/>
          </a:p>
        </p:txBody>
      </p:sp>
      <p:sp>
        <p:nvSpPr>
          <p:cNvPr id="5" name="页脚占位符 4"/>
          <p:cNvSpPr>
            <a:spLocks noGrp="1"/>
          </p:cNvSpPr>
          <p:nvPr>
            <p:ph type="ftr" sz="quarter" idx="3"/>
          </p:nvPr>
        </p:nvSpPr>
        <p:spPr>
          <a:xfrm>
            <a:off x="4165058" y="6357822"/>
            <a:ext cx="3860297" cy="365210"/>
          </a:xfrm>
          <a:prstGeom prst="rect">
            <a:avLst/>
          </a:prstGeom>
        </p:spPr>
        <p:txBody>
          <a:bodyPr vert="horz" lIns="121917" tIns="60958" rIns="121917" bIns="60958" rtlCol="0" anchor="ctr"/>
          <a:lstStyle>
            <a:lvl1pPr algn="ctr">
              <a:defRPr sz="16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7822"/>
            <a:ext cx="2844430" cy="365210"/>
          </a:xfrm>
          <a:prstGeom prst="rect">
            <a:avLst/>
          </a:prstGeom>
        </p:spPr>
        <p:txBody>
          <a:bodyPr vert="horz" lIns="121917" tIns="60958" rIns="121917" bIns="60958" rtlCol="0" anchor="ctr"/>
          <a:lstStyle>
            <a:lvl1pPr algn="r">
              <a:defRPr sz="16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58" r:id="rId1"/>
    <p:sldLayoutId id="2147483659" r:id="rId2"/>
    <p:sldLayoutId id="2147483660" r:id="rId3"/>
    <p:sldLayoutId id="2147483661" r:id="rId4"/>
    <p:sldLayoutId id="2147483662" r:id="rId5"/>
    <p:sldLayoutId id="2147483663" r:id="rId6"/>
    <p:sldLayoutId id="2147483664" r:id="rId7"/>
    <p:sldLayoutId id="2147483665" r:id="rId8"/>
    <p:sldLayoutId id="2147483666" r:id="rId9"/>
    <p:sldLayoutId id="2147483667" r:id="rId10"/>
    <p:sldLayoutId id="2147483668" r:id="rId11"/>
    <p:sldLayoutId id="2147483669" r:id="rId12"/>
    <p:sldLayoutId id="2147483670" r:id="rId13"/>
  </p:sldLayoutIdLst>
  <mc:AlternateContent xmlns:mc="http://schemas.openxmlformats.org/markup-compatibility/2006" xmlns:p14="http://schemas.microsoft.com/office/powerpoint/2010/main">
    <mc:Choice Requires="p14">
      <p:transition spd="slow" p14:dur="2000" advTm="3000">
        <p14:flip dir="r"/>
      </p:transition>
    </mc:Choice>
    <mc:Fallback xmlns="">
      <p:transition spd="slow" advTm="3000">
        <p:fade/>
      </p:transition>
    </mc:Fallback>
  </mc:AlternateContent>
  <p:txStyles>
    <p:titleStyle>
      <a:lvl1pPr algn="ctr" defTabSz="1219200"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9200"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3700" kern="1200">
          <a:solidFill>
            <a:schemeClr val="tx1"/>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32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half" idx="2"/>
          </p:nvPr>
        </p:nvSpPr>
        <p:spPr>
          <a:xfrm>
            <a:off x="879605" y="6351009"/>
            <a:ext cx="2699578" cy="316859"/>
          </a:xfrm>
          <a:prstGeom prst="rect">
            <a:avLst/>
          </a:prstGeom>
        </p:spPr>
        <p:txBody>
          <a:bodyPr vert="horz" lIns="91440" tIns="45720" rIns="91440" bIns="45720" rtlCol="0" anchor="ctr">
            <a:normAutofit/>
          </a:bodyPr>
          <a:lstStyle>
            <a:lvl1pPr algn="l">
              <a:defRPr sz="1200">
                <a:solidFill>
                  <a:schemeClr val="tx1">
                    <a:tint val="75000"/>
                  </a:schemeClr>
                </a:solidFill>
                <a:latin typeface="+mn-ea"/>
              </a:defRPr>
            </a:lvl1pPr>
          </a:lstStyle>
          <a:p>
            <a:fld id="{760FBDFE-C587-4B4C-A407-44438C67B59E}" type="datetimeFigureOut">
              <a:rPr lang="zh-CN" altLang="en-US" smtClean="0"/>
              <a:t>2023/2/1</a:t>
            </a:fld>
            <a:endParaRPr lang="zh-CN" altLang="en-US"/>
          </a:p>
        </p:txBody>
      </p:sp>
      <p:sp>
        <p:nvSpPr>
          <p:cNvPr id="5" name="页脚占位符 4"/>
          <p:cNvSpPr>
            <a:spLocks noGrp="1"/>
          </p:cNvSpPr>
          <p:nvPr>
            <p:ph type="ftr" sz="quarter" idx="3"/>
          </p:nvPr>
        </p:nvSpPr>
        <p:spPr>
          <a:xfrm>
            <a:off x="4115357" y="6351009"/>
            <a:ext cx="3959381" cy="316859"/>
          </a:xfrm>
          <a:prstGeom prst="rect">
            <a:avLst/>
          </a:prstGeom>
        </p:spPr>
        <p:txBody>
          <a:bodyPr vert="horz" lIns="91440" tIns="45720" rIns="91440" bIns="45720" rtlCol="0" anchor="ctr">
            <a:normAutofit/>
          </a:bodyPr>
          <a:lstStyle>
            <a:lvl1pPr algn="ctr">
              <a:defRPr sz="1200">
                <a:solidFill>
                  <a:schemeClr val="tx1">
                    <a:tint val="75000"/>
                  </a:schemeClr>
                </a:solidFill>
                <a:latin typeface="+mn-ea"/>
              </a:defRPr>
            </a:lvl1pPr>
          </a:lstStyle>
          <a:p>
            <a:endParaRPr lang="zh-CN" altLang="en-US" dirty="0"/>
          </a:p>
        </p:txBody>
      </p:sp>
      <p:sp>
        <p:nvSpPr>
          <p:cNvPr id="6" name="灯片编号占位符 5"/>
          <p:cNvSpPr>
            <a:spLocks noGrp="1"/>
          </p:cNvSpPr>
          <p:nvPr>
            <p:ph type="sldNum" sz="quarter" idx="4"/>
          </p:nvPr>
        </p:nvSpPr>
        <p:spPr>
          <a:xfrm>
            <a:off x="8609254" y="6351009"/>
            <a:ext cx="2699578" cy="316859"/>
          </a:xfrm>
          <a:prstGeom prst="rect">
            <a:avLst/>
          </a:prstGeom>
        </p:spPr>
        <p:txBody>
          <a:bodyPr vert="horz" lIns="91440" tIns="45720" rIns="91440" bIns="45720" rtlCol="0" anchor="ctr">
            <a:normAutofit/>
          </a:bodyPr>
          <a:lstStyle>
            <a:lvl1pPr algn="r">
              <a:defRPr sz="1200">
                <a:solidFill>
                  <a:schemeClr val="tx1">
                    <a:tint val="75000"/>
                  </a:schemeClr>
                </a:solidFill>
                <a:latin typeface="+mn-ea"/>
              </a:defRPr>
            </a:lvl1pPr>
          </a:lstStyle>
          <a:p>
            <a:fld id="{49AE70B2-8BF9-45C0-BB95-33D1B9D3A854}" type="slidenum">
              <a:rPr lang="zh-CN" altLang="en-US" smtClean="0"/>
              <a:t>‹#›</a:t>
            </a:fld>
            <a:endParaRPr lang="zh-CN" altLang="en-US" dirty="0"/>
          </a:p>
        </p:txBody>
      </p:sp>
      <p:sp>
        <p:nvSpPr>
          <p:cNvPr id="7" name="KSO_TEMPLATE" hidden="1"/>
          <p:cNvSpPr/>
          <p:nvPr userDrawn="1"/>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标题 7"/>
          <p:cNvSpPr>
            <a:spLocks noGrp="1"/>
          </p:cNvSpPr>
          <p:nvPr>
            <p:ph type="title"/>
          </p:nvPr>
        </p:nvSpPr>
        <p:spPr>
          <a:xfrm>
            <a:off x="669777" y="581333"/>
            <a:ext cx="10850541" cy="64812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3200" b="1" i="0" u="none" strike="noStrike" kern="1200" cap="none" spc="200" normalizeH="0" baseline="0" noProof="1" dirty="0">
                <a:solidFill>
                  <a:schemeClr val="tx1"/>
                </a:solidFill>
                <a:uFillTx/>
                <a:latin typeface="+mn-ea"/>
                <a:ea typeface="+mn-ea"/>
                <a:cs typeface="+mj-cs"/>
                <a:sym typeface="+mn-ea"/>
              </a:defRPr>
            </a:lvl1pPr>
          </a:lstStyle>
          <a:p>
            <a:pPr lvl="0"/>
            <a:r>
              <a:rPr dirty="0">
                <a:sym typeface="+mn-ea"/>
              </a:rPr>
              <a:t>单击此处编辑标题</a:t>
            </a:r>
          </a:p>
        </p:txBody>
      </p:sp>
      <p:sp>
        <p:nvSpPr>
          <p:cNvPr id="9" name="文本占位符 8"/>
          <p:cNvSpPr>
            <a:spLocks noGrp="1"/>
          </p:cNvSpPr>
          <p:nvPr>
            <p:ph type="body" idx="1"/>
          </p:nvPr>
        </p:nvSpPr>
        <p:spPr>
          <a:xfrm>
            <a:off x="669820" y="1508404"/>
            <a:ext cx="10850454" cy="4750044"/>
          </a:xfrm>
          <a:prstGeom prst="rect">
            <a:avLst/>
          </a:prstGeom>
        </p:spPr>
        <p:txBody>
          <a:bodyPr vert="horz" lIns="101600" tIns="0" rIns="82550" bIns="0" rtlCol="0">
            <a:normAutofit/>
          </a:bodyPr>
          <a:lstStyle>
            <a:lvl1pPr>
              <a:defRPr sz="2400"/>
            </a:lvl1pPr>
            <a:lvl2pPr>
              <a:defRPr sz="2400"/>
            </a:lvl2pPr>
            <a:lvl3pPr>
              <a:defRPr sz="2400"/>
            </a:lvl3pPr>
            <a:lvl4pPr>
              <a:defRPr sz="2400"/>
            </a:lvl4pPr>
            <a:lvl5pPr>
              <a:defRPr sz="2400"/>
            </a:lvl5pPr>
          </a:lstStyle>
          <a:p>
            <a:pPr lvl="0"/>
            <a:r>
              <a:rPr lang="zh-CN" altLang="en-US" dirty="0"/>
              <a:t>单击此处编辑正文</a:t>
            </a:r>
          </a:p>
          <a:p>
            <a:pPr lvl="0"/>
            <a:r>
              <a:rPr lang="zh-CN" altLang="en-US" dirty="0">
                <a:sym typeface="+mn-ea"/>
              </a:rPr>
              <a:t>单击此处编辑正文</a:t>
            </a:r>
            <a:endParaRPr lang="zh-CN" altLang="en-US" dirty="0"/>
          </a:p>
          <a:p>
            <a:pPr lvl="0"/>
            <a:r>
              <a:rPr lang="zh-CN" altLang="en-US" dirty="0">
                <a:sym typeface="+mn-ea"/>
              </a:rPr>
              <a:t>单击此处编辑正文</a:t>
            </a:r>
            <a:endParaRPr lang="zh-CN" altLang="en-US" dirty="0"/>
          </a:p>
          <a:p>
            <a:pPr lvl="0"/>
            <a:r>
              <a:rPr lang="zh-CN" altLang="en-US" dirty="0">
                <a:sym typeface="+mn-ea"/>
              </a:rPr>
              <a:t>单击此处编辑正文</a:t>
            </a:r>
            <a:endParaRPr lang="zh-CN" altLang="en-US" dirty="0"/>
          </a:p>
          <a:p>
            <a:pPr lvl="0"/>
            <a:r>
              <a:rPr lang="zh-CN" altLang="en-US" dirty="0">
                <a:sym typeface="+mn-ea"/>
              </a:rPr>
              <a:t>单击此处编辑正文</a:t>
            </a:r>
            <a:endParaRPr lang="zh-CN" altLang="en-US" dirty="0"/>
          </a:p>
        </p:txBody>
      </p:sp>
    </p:spTree>
    <p:extLst>
      <p:ext uri="{BB962C8B-B14F-4D97-AF65-F5344CB8AC3E}">
        <p14:creationId xmlns:p14="http://schemas.microsoft.com/office/powerpoint/2010/main" val="167973957"/>
      </p:ext>
    </p:extLst>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Lst>
  <p:txStyles>
    <p:titleStyle>
      <a:lvl1pPr algn="l" defTabSz="914400" rtl="0" eaLnBrk="1" fontAlgn="auto" latinLnBrk="0" hangingPunct="1">
        <a:lnSpc>
          <a:spcPct val="100000"/>
        </a:lnSpc>
        <a:spcBef>
          <a:spcPct val="0"/>
        </a:spcBef>
        <a:buNone/>
        <a:defRPr sz="2800" b="1" u="none" strike="noStrike" kern="1200" cap="none" spc="200" normalizeH="0">
          <a:solidFill>
            <a:schemeClr val="tx1"/>
          </a:solidFill>
          <a:uFillTx/>
          <a:latin typeface="+mn-ea"/>
          <a:ea typeface="+mn-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ea"/>
          <a:ea typeface="+mn-ea"/>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mn-ea"/>
          <a:ea typeface="+mn-ea"/>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ea"/>
          <a:ea typeface="+mn-ea"/>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ea"/>
          <a:ea typeface="+mn-ea"/>
          <a:cs typeface="+mn-cs"/>
        </a:defRPr>
      </a:lvl4pPr>
      <a:lvl5pPr marL="2056765"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ea"/>
          <a:ea typeface="+mn-ea"/>
          <a:cs typeface="+mn-cs"/>
        </a:defRPr>
      </a:lvl5pPr>
      <a:lvl6pPr marL="25139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1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3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5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5365" algn="l" defTabSz="914400" rtl="0" eaLnBrk="1" latinLnBrk="0" hangingPunct="1">
        <a:defRPr sz="1800" kern="1200">
          <a:solidFill>
            <a:schemeClr val="tx1"/>
          </a:solidFill>
          <a:latin typeface="+mn-lt"/>
          <a:ea typeface="+mn-ea"/>
          <a:cs typeface="+mn-cs"/>
        </a:defRPr>
      </a:lvl6pPr>
      <a:lvl7pPr marL="2742565" algn="l" defTabSz="914400" rtl="0" eaLnBrk="1" latinLnBrk="0" hangingPunct="1">
        <a:defRPr sz="1800" kern="1200">
          <a:solidFill>
            <a:schemeClr val="tx1"/>
          </a:solidFill>
          <a:latin typeface="+mn-lt"/>
          <a:ea typeface="+mn-ea"/>
          <a:cs typeface="+mn-cs"/>
        </a:defRPr>
      </a:lvl7pPr>
      <a:lvl8pPr marL="3199765" algn="l" defTabSz="914400" rtl="0" eaLnBrk="1" latinLnBrk="0" hangingPunct="1">
        <a:defRPr sz="1800" kern="1200">
          <a:solidFill>
            <a:schemeClr val="tx1"/>
          </a:solidFill>
          <a:latin typeface="+mn-lt"/>
          <a:ea typeface="+mn-ea"/>
          <a:cs typeface="+mn-cs"/>
        </a:defRPr>
      </a:lvl8pPr>
      <a:lvl9pPr marL="3656965"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1.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1.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Layout" Target="../slideLayouts/slideLayout31.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1.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1.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Layout" Target="../slideLayouts/slideLayout31.xml"/></Relationships>
</file>

<file path=ppt/slides/_rels/slide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1.xml"/></Relationships>
</file>

<file path=ppt/slides/_rels/slide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9.xml"/></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slideLayout" Target="../slideLayouts/slideLayout31.xml"/></Relationships>
</file>

<file path=ppt/slides/_rels/slide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1.xml"/></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Layout" Target="../slideLayouts/slideLayout31.xml"/></Relationships>
</file>

<file path=ppt/slides/_rels/slide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1.xml"/></Relationships>
</file>

<file path=ppt/slides/_rels/slide2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5.png"/><Relationship Id="rId1" Type="http://schemas.openxmlformats.org/officeDocument/2006/relationships/slideLayout" Target="../slideLayouts/slideLayout31.xml"/></Relationships>
</file>

<file path=ppt/slides/_rels/slide2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1.xml"/></Relationships>
</file>

<file path=ppt/slides/_rels/slide2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1.xml"/></Relationships>
</file>

<file path=ppt/slides/_rels/slide2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png"/><Relationship Id="rId1" Type="http://schemas.openxmlformats.org/officeDocument/2006/relationships/slideLayout" Target="../slideLayouts/slideLayout31.xml"/></Relationships>
</file>

<file path=ppt/slides/_rels/slide2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1.xml"/></Relationships>
</file>

<file path=ppt/slides/_rels/slide2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5.png"/><Relationship Id="rId1" Type="http://schemas.openxmlformats.org/officeDocument/2006/relationships/slideLayout" Target="../slideLayouts/slideLayout3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9.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1.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1.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31.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文本框 18"/>
          <p:cNvSpPr txBox="1"/>
          <p:nvPr/>
        </p:nvSpPr>
        <p:spPr>
          <a:xfrm>
            <a:off x="4042978" y="2706519"/>
            <a:ext cx="7139323" cy="1446550"/>
          </a:xfrm>
          <a:prstGeom prst="rect">
            <a:avLst/>
          </a:prstGeom>
          <a:noFill/>
        </p:spPr>
        <p:txBody>
          <a:bodyPr wrap="square" rtlCol="0">
            <a:spAutoFit/>
          </a:bodyPr>
          <a:lstStyle/>
          <a:p>
            <a:pPr algn="ctr"/>
            <a:r>
              <a:rPr lang="zh-CN" altLang="en-US" sz="4400" dirty="0">
                <a:solidFill>
                  <a:srgbClr val="1369B2"/>
                </a:solidFill>
                <a:latin typeface="微软雅黑" panose="020B0503020204020204" pitchFamily="34" charset="-122"/>
                <a:ea typeface="微软雅黑" panose="020B0503020204020204" pitchFamily="34" charset="-122"/>
                <a:cs typeface="微软雅黑" panose="020B0503020204020204" pitchFamily="34" charset="-122"/>
                <a:sym typeface="思源黑体 CN Medium" panose="020B0600000000000000" pitchFamily="34" charset="-122"/>
              </a:rPr>
              <a:t>第</a:t>
            </a:r>
            <a:r>
              <a:rPr lang="en-US" altLang="zh-CN" sz="4400" dirty="0">
                <a:solidFill>
                  <a:srgbClr val="1369B2"/>
                </a:solidFill>
                <a:latin typeface="微软雅黑" panose="020B0503020204020204" pitchFamily="34" charset="-122"/>
                <a:ea typeface="微软雅黑" panose="020B0503020204020204" pitchFamily="34" charset="-122"/>
                <a:cs typeface="微软雅黑" panose="020B0503020204020204" pitchFamily="34" charset="-122"/>
                <a:sym typeface="思源黑体 CN Medium" panose="020B0600000000000000" pitchFamily="34" charset="-122"/>
              </a:rPr>
              <a:t>9</a:t>
            </a:r>
            <a:r>
              <a:rPr lang="zh-CN" altLang="en-US" sz="4400" dirty="0">
                <a:solidFill>
                  <a:srgbClr val="1369B2"/>
                </a:solidFill>
                <a:latin typeface="微软雅黑" panose="020B0503020204020204" pitchFamily="34" charset="-122"/>
                <a:ea typeface="微软雅黑" panose="020B0503020204020204" pitchFamily="34" charset="-122"/>
                <a:cs typeface="微软雅黑" panose="020B0503020204020204" pitchFamily="34" charset="-122"/>
                <a:sym typeface="思源黑体 CN Medium" panose="020B0600000000000000" pitchFamily="34" charset="-122"/>
              </a:rPr>
              <a:t>章 学生选课管理</a:t>
            </a:r>
            <a:endParaRPr lang="en-US" altLang="zh-CN" sz="4400" dirty="0">
              <a:solidFill>
                <a:srgbClr val="1369B2"/>
              </a:solidFill>
              <a:latin typeface="微软雅黑" panose="020B0503020204020204" pitchFamily="34" charset="-122"/>
              <a:ea typeface="微软雅黑" panose="020B0503020204020204" pitchFamily="34" charset="-122"/>
              <a:cs typeface="微软雅黑" panose="020B0503020204020204" pitchFamily="34" charset="-122"/>
              <a:sym typeface="思源黑体 CN Medium" panose="020B0600000000000000" pitchFamily="34" charset="-122"/>
            </a:endParaRPr>
          </a:p>
          <a:p>
            <a:pPr algn="ctr"/>
            <a:r>
              <a:rPr lang="zh-CN" altLang="en-US" sz="4400" dirty="0">
                <a:solidFill>
                  <a:srgbClr val="1369B2"/>
                </a:solidFill>
                <a:latin typeface="微软雅黑" panose="020B0503020204020204" pitchFamily="34" charset="-122"/>
                <a:ea typeface="微软雅黑" panose="020B0503020204020204" pitchFamily="34" charset="-122"/>
                <a:cs typeface="微软雅黑" panose="020B0503020204020204" pitchFamily="34" charset="-122"/>
                <a:sym typeface="思源黑体 CN Medium" panose="020B0600000000000000" pitchFamily="34" charset="-122"/>
              </a:rPr>
              <a:t>系统数据库中触发器的应用</a:t>
            </a:r>
            <a:endParaRPr lang="en-US" altLang="zh-CN" sz="4400" dirty="0">
              <a:solidFill>
                <a:srgbClr val="1369B2"/>
              </a:solidFill>
              <a:latin typeface="微软雅黑" panose="020B0503020204020204" pitchFamily="34" charset="-122"/>
              <a:ea typeface="微软雅黑" panose="020B0503020204020204" pitchFamily="34" charset="-122"/>
              <a:cs typeface="微软雅黑" panose="020B0503020204020204" pitchFamily="34" charset="-122"/>
              <a:sym typeface="思源黑体 CN Medium" panose="020B0600000000000000" pitchFamily="34" charset="-122"/>
            </a:endParaRPr>
          </a:p>
        </p:txBody>
      </p:sp>
      <p:sp>
        <p:nvSpPr>
          <p:cNvPr id="2" name="Rectangle 4">
            <a:extLst>
              <a:ext uri="{FF2B5EF4-FFF2-40B4-BE49-F238E27FC236}">
                <a16:creationId xmlns:a16="http://schemas.microsoft.com/office/drawing/2014/main" id="{9E43C3EF-A17B-E514-18D9-1FEEB8141AF0}"/>
              </a:ext>
            </a:extLst>
          </p:cNvPr>
          <p:cNvSpPr txBox="1">
            <a:spLocks noChangeArrowheads="1"/>
          </p:cNvSpPr>
          <p:nvPr/>
        </p:nvSpPr>
        <p:spPr>
          <a:xfrm>
            <a:off x="6923298" y="4653930"/>
            <a:ext cx="4441190" cy="430530"/>
          </a:xfrm>
          <a:prstGeom prst="rect">
            <a:avLst/>
          </a:prstGeom>
        </p:spPr>
        <p:txBody>
          <a:bodyPr vert="horz" lIns="121917" tIns="60958" rIns="121917" bIns="60958" rtlCol="0"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altLang="zh-CN" sz="2400" dirty="0">
                <a:solidFill>
                  <a:srgbClr val="595959"/>
                </a:solidFill>
                <a:latin typeface="微软雅黑" panose="020B0503020204020204" pitchFamily="34" charset="-122"/>
                <a:ea typeface="微软雅黑" panose="020B0503020204020204" pitchFamily="34" charset="-122"/>
                <a:cs typeface="+mn-ea"/>
                <a:sym typeface="+mn-lt"/>
              </a:rPr>
              <a:t>《</a:t>
            </a:r>
            <a:r>
              <a:rPr lang="zh-CN" altLang="en-US" sz="2400" dirty="0">
                <a:solidFill>
                  <a:srgbClr val="595959"/>
                </a:solidFill>
                <a:latin typeface="微软雅黑" panose="020B0503020204020204" pitchFamily="34" charset="-122"/>
                <a:ea typeface="微软雅黑" panose="020B0503020204020204" pitchFamily="34" charset="-122"/>
                <a:cs typeface="+mn-ea"/>
                <a:sym typeface="+mn-lt"/>
              </a:rPr>
              <a:t>数据库应用技术项目化教程</a:t>
            </a:r>
            <a:r>
              <a:rPr lang="en-US" altLang="zh-CN" sz="2400" dirty="0">
                <a:solidFill>
                  <a:srgbClr val="595959"/>
                </a:solidFill>
                <a:latin typeface="微软雅黑" panose="020B0503020204020204" pitchFamily="34" charset="-122"/>
                <a:ea typeface="微软雅黑" panose="020B0503020204020204" pitchFamily="34" charset="-122"/>
                <a:cs typeface="+mn-ea"/>
                <a:sym typeface="+mn-lt"/>
              </a:rPr>
              <a:t>》</a:t>
            </a:r>
            <a:endParaRPr lang="zh-CN" altLang="en-US" sz="2400" dirty="0">
              <a:solidFill>
                <a:srgbClr val="595959"/>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0" y="266995"/>
            <a:ext cx="6391676" cy="51621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altLang="zh-CN"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rPr>
              <a:t>9.1.2  </a:t>
            </a:r>
            <a:r>
              <a:rPr kumimoji="0" lang="zh-CN" altLang="en-US"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rPr>
              <a:t>创建</a:t>
            </a:r>
            <a:r>
              <a:rPr kumimoji="0" lang="en-US" altLang="zh-CN"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rPr>
              <a:t>DELETE</a:t>
            </a:r>
            <a:r>
              <a:rPr kumimoji="0" lang="zh-CN" altLang="en-US"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rPr>
              <a:t>触发器</a:t>
            </a:r>
          </a:p>
        </p:txBody>
      </p:sp>
      <p:sp>
        <p:nvSpPr>
          <p:cNvPr id="2" name="文本框 1">
            <a:extLst>
              <a:ext uri="{FF2B5EF4-FFF2-40B4-BE49-F238E27FC236}">
                <a16:creationId xmlns:a16="http://schemas.microsoft.com/office/drawing/2014/main" id="{692EB418-B9D3-EF6C-83F8-6DFE15C0C218}"/>
              </a:ext>
            </a:extLst>
          </p:cNvPr>
          <p:cNvSpPr txBox="1"/>
          <p:nvPr/>
        </p:nvSpPr>
        <p:spPr>
          <a:xfrm>
            <a:off x="1450690" y="2646335"/>
            <a:ext cx="8856984" cy="1384995"/>
          </a:xfrm>
          <a:prstGeom prst="rect">
            <a:avLst/>
          </a:prstGeom>
          <a:noFill/>
        </p:spPr>
        <p:txBody>
          <a:bodyPr wrap="square">
            <a:spAutoFit/>
          </a:bodyPr>
          <a:lstStyle/>
          <a:p>
            <a:pPr marL="0" marR="0" lvl="0" indent="0" algn="l" defTabSz="1219200" rtl="0" eaLnBrk="1" fontAlgn="auto" latinLnBrk="0" hangingPunct="1">
              <a:lnSpc>
                <a:spcPct val="100000"/>
              </a:lnSpc>
              <a:spcBef>
                <a:spcPts val="0"/>
              </a:spcBef>
              <a:spcAft>
                <a:spcPts val="0"/>
              </a:spcAft>
              <a:buClr>
                <a:srgbClr val="444444"/>
              </a:buClr>
              <a:buSzPts val="850"/>
              <a:buFontTx/>
              <a:buNone/>
              <a:tabLst/>
              <a:defRPr/>
            </a:pPr>
            <a:r>
              <a:rPr kumimoji="0" lang="zh-CN" altLang="en-US" sz="2800" b="0" i="0" u="none" strike="noStrike" kern="1200" cap="none" spc="0" normalizeH="0" baseline="0" noProof="0" dirty="0">
                <a:ln>
                  <a:noFill/>
                </a:ln>
                <a:solidFill>
                  <a:prstClr val="black"/>
                </a:solidFill>
                <a:effectLst/>
                <a:uLnTx/>
                <a:uFillTx/>
                <a:latin typeface="Arial"/>
                <a:ea typeface="微软雅黑"/>
                <a:cs typeface="+mn-cs"/>
              </a:rPr>
              <a:t>在</a:t>
            </a:r>
            <a:r>
              <a:rPr kumimoji="0" lang="en-US" altLang="zh-CN" sz="2800" b="0" i="0" u="none" strike="noStrike" kern="1200" cap="none" spc="0" normalizeH="0" baseline="0" noProof="0" dirty="0">
                <a:ln>
                  <a:noFill/>
                </a:ln>
                <a:solidFill>
                  <a:prstClr val="black"/>
                </a:solidFill>
                <a:effectLst/>
                <a:uLnTx/>
                <a:uFillTx/>
                <a:latin typeface="Arial"/>
                <a:ea typeface="微软雅黑"/>
                <a:cs typeface="+mn-cs"/>
              </a:rPr>
              <a:t>students</a:t>
            </a:r>
            <a:r>
              <a:rPr kumimoji="0" lang="zh-CN" altLang="en-US" sz="2800" b="0" i="0" u="none" strike="noStrike" kern="1200" cap="none" spc="0" normalizeH="0" baseline="0" noProof="0" dirty="0">
                <a:ln>
                  <a:noFill/>
                </a:ln>
                <a:solidFill>
                  <a:prstClr val="black"/>
                </a:solidFill>
                <a:effectLst/>
                <a:uLnTx/>
                <a:uFillTx/>
                <a:latin typeface="Arial"/>
                <a:ea typeface="微软雅黑"/>
                <a:cs typeface="+mn-cs"/>
              </a:rPr>
              <a:t>表上，创建一个名为</a:t>
            </a:r>
            <a:r>
              <a:rPr kumimoji="0" lang="en-US" altLang="zh-CN" sz="2800" b="0" i="0" u="none" strike="noStrike" kern="1200" cap="none" spc="0" normalizeH="0" baseline="0" noProof="0" dirty="0">
                <a:ln>
                  <a:noFill/>
                </a:ln>
                <a:solidFill>
                  <a:prstClr val="black"/>
                </a:solidFill>
                <a:effectLst/>
                <a:uLnTx/>
                <a:uFillTx/>
                <a:latin typeface="Arial"/>
                <a:ea typeface="微软雅黑"/>
                <a:cs typeface="+mn-cs"/>
              </a:rPr>
              <a:t>deleted</a:t>
            </a:r>
            <a:r>
              <a:rPr kumimoji="0" lang="zh-CN" altLang="en-US" sz="2800" b="0" i="0" u="none" strike="noStrike" kern="1200" cap="none" spc="0" normalizeH="0" baseline="0" noProof="0" dirty="0">
                <a:ln>
                  <a:noFill/>
                </a:ln>
                <a:solidFill>
                  <a:prstClr val="black"/>
                </a:solidFill>
                <a:effectLst/>
                <a:uLnTx/>
                <a:uFillTx/>
                <a:latin typeface="Arial"/>
                <a:ea typeface="微软雅黑"/>
                <a:cs typeface="+mn-cs"/>
              </a:rPr>
              <a:t>的触发器，其功能为：当对</a:t>
            </a:r>
            <a:r>
              <a:rPr kumimoji="0" lang="en-US" altLang="zh-CN" sz="2800" b="0" i="0" u="none" strike="noStrike" kern="1200" cap="none" spc="0" normalizeH="0" baseline="0" noProof="0" dirty="0">
                <a:ln>
                  <a:noFill/>
                </a:ln>
                <a:solidFill>
                  <a:prstClr val="black"/>
                </a:solidFill>
                <a:effectLst/>
                <a:uLnTx/>
                <a:uFillTx/>
                <a:latin typeface="Arial"/>
                <a:ea typeface="微软雅黑"/>
                <a:cs typeface="+mn-cs"/>
              </a:rPr>
              <a:t>students</a:t>
            </a:r>
            <a:r>
              <a:rPr kumimoji="0" lang="zh-CN" altLang="en-US" sz="2800" b="0" i="0" u="none" strike="noStrike" kern="1200" cap="none" spc="0" normalizeH="0" baseline="0" noProof="0" dirty="0">
                <a:ln>
                  <a:noFill/>
                </a:ln>
                <a:solidFill>
                  <a:prstClr val="black"/>
                </a:solidFill>
                <a:effectLst/>
                <a:uLnTx/>
                <a:uFillTx/>
                <a:latin typeface="Arial"/>
                <a:ea typeface="微软雅黑"/>
                <a:cs typeface="+mn-cs"/>
              </a:rPr>
              <a:t>表进行删除操作时，显示无法删除的信息。</a:t>
            </a:r>
            <a:endParaRPr kumimoji="0" lang="zh-CN" altLang="zh-CN" sz="2800" b="0" i="0" u="none" strike="noStrike" kern="1200" cap="none" spc="0" normalizeH="0" baseline="0" noProof="0" dirty="0">
              <a:ln>
                <a:noFill/>
              </a:ln>
              <a:solidFill>
                <a:prstClr val="black"/>
              </a:solidFill>
              <a:effectLst/>
              <a:uLnTx/>
              <a:uFillTx/>
              <a:latin typeface="Arial"/>
              <a:ea typeface="微软雅黑"/>
              <a:cs typeface="+mn-cs"/>
            </a:endParaRPr>
          </a:p>
        </p:txBody>
      </p:sp>
      <p:grpSp>
        <p:nvGrpSpPr>
          <p:cNvPr id="3" name="组合 2">
            <a:extLst>
              <a:ext uri="{FF2B5EF4-FFF2-40B4-BE49-F238E27FC236}">
                <a16:creationId xmlns:a16="http://schemas.microsoft.com/office/drawing/2014/main" id="{811C7DAC-A2B4-42E1-CD17-69BFB6ABB202}"/>
              </a:ext>
            </a:extLst>
          </p:cNvPr>
          <p:cNvGrpSpPr/>
          <p:nvPr/>
        </p:nvGrpSpPr>
        <p:grpSpPr>
          <a:xfrm>
            <a:off x="766280" y="1449574"/>
            <a:ext cx="3573248" cy="559810"/>
            <a:chOff x="571169" y="1053530"/>
            <a:chExt cx="3573248" cy="559810"/>
          </a:xfrm>
        </p:grpSpPr>
        <p:sp>
          <p:nvSpPr>
            <p:cNvPr id="4" name="TextBox 35">
              <a:extLst>
                <a:ext uri="{FF2B5EF4-FFF2-40B4-BE49-F238E27FC236}">
                  <a16:creationId xmlns:a16="http://schemas.microsoft.com/office/drawing/2014/main" id="{6BEE3FEE-1A65-183C-B5D5-DEBFB0354C31}"/>
                </a:ext>
              </a:extLst>
            </p:cNvPr>
            <p:cNvSpPr txBox="1">
              <a:spLocks noChangeArrowheads="1"/>
            </p:cNvSpPr>
            <p:nvPr/>
          </p:nvSpPr>
          <p:spPr bwMode="auto">
            <a:xfrm>
              <a:off x="1342678" y="1053530"/>
              <a:ext cx="2801739" cy="530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just" defTabSz="12192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1369B3"/>
                  </a:solidFill>
                  <a:effectLst/>
                  <a:uLnTx/>
                  <a:uFillTx/>
                  <a:latin typeface="微软雅黑" panose="020B0503020204020204" pitchFamily="34" charset="-122"/>
                  <a:ea typeface="微软雅黑" panose="020B0503020204020204" pitchFamily="34" charset="-122"/>
                  <a:cs typeface="+mn-ea"/>
                </a:rPr>
                <a:t>任务</a:t>
              </a:r>
              <a:r>
                <a:rPr lang="zh-CN" altLang="en-US" sz="2000" dirty="0">
                  <a:solidFill>
                    <a:srgbClr val="1369B3"/>
                  </a:solidFill>
                  <a:latin typeface="微软雅黑" panose="020B0503020204020204" pitchFamily="34" charset="-122"/>
                  <a:ea typeface="微软雅黑" panose="020B0503020204020204" pitchFamily="34" charset="-122"/>
                  <a:cs typeface="+mn-ea"/>
                </a:rPr>
                <a:t>描述</a:t>
              </a:r>
              <a:endParaRPr kumimoji="0" lang="zh-CN" altLang="en-US" sz="2000" b="0" i="0" u="none" strike="noStrike" kern="1200" cap="none" spc="0" normalizeH="0" baseline="0" noProof="0" dirty="0">
                <a:ln>
                  <a:noFill/>
                </a:ln>
                <a:solidFill>
                  <a:srgbClr val="1369B3"/>
                </a:solidFill>
                <a:effectLst/>
                <a:uLnTx/>
                <a:uFillTx/>
                <a:latin typeface="微软雅黑" panose="020B0503020204020204" pitchFamily="34" charset="-122"/>
                <a:ea typeface="微软雅黑" panose="020B0503020204020204" pitchFamily="34" charset="-122"/>
                <a:cs typeface="+mn-cs"/>
              </a:endParaRPr>
            </a:p>
          </p:txBody>
        </p:sp>
        <p:pic>
          <p:nvPicPr>
            <p:cNvPr id="5" name="图片 8" descr="案例">
              <a:extLst>
                <a:ext uri="{FF2B5EF4-FFF2-40B4-BE49-F238E27FC236}">
                  <a16:creationId xmlns:a16="http://schemas.microsoft.com/office/drawing/2014/main" id="{E755CD9F-ED88-1734-CD4F-A52586ADAE5F}"/>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1169" y="1097123"/>
              <a:ext cx="782343" cy="516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120176651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5">
            <a:extLst>
              <a:ext uri="{FF2B5EF4-FFF2-40B4-BE49-F238E27FC236}">
                <a16:creationId xmlns:a16="http://schemas.microsoft.com/office/drawing/2014/main" id="{FC1E78DC-3515-653F-B749-D6669105FE13}"/>
              </a:ext>
            </a:extLst>
          </p:cNvPr>
          <p:cNvSpPr txBox="1">
            <a:spLocks noChangeArrowheads="1"/>
          </p:cNvSpPr>
          <p:nvPr/>
        </p:nvSpPr>
        <p:spPr bwMode="auto">
          <a:xfrm>
            <a:off x="1702718" y="1042440"/>
            <a:ext cx="4752528" cy="530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just" defTabSz="12192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1369B3"/>
                </a:solidFill>
                <a:effectLst/>
                <a:uLnTx/>
                <a:uFillTx/>
                <a:latin typeface="微软雅黑" panose="020B0503020204020204" pitchFamily="34" charset="-122"/>
                <a:ea typeface="微软雅黑" panose="020B0503020204020204" pitchFamily="34" charset="-122"/>
                <a:cs typeface="+mn-cs"/>
              </a:rPr>
              <a:t>设计过程</a:t>
            </a:r>
            <a:r>
              <a:rPr kumimoji="0" lang="en-US" altLang="zh-CN" sz="2000" b="0" i="0" u="none" strike="noStrike" kern="1200" cap="none" spc="0" normalizeH="0" baseline="0" noProof="0" dirty="0">
                <a:ln>
                  <a:noFill/>
                </a:ln>
                <a:solidFill>
                  <a:srgbClr val="1369B3"/>
                </a:solidFill>
                <a:effectLst/>
                <a:uLnTx/>
                <a:uFillTx/>
                <a:latin typeface="微软雅黑" panose="020B0503020204020204" pitchFamily="34" charset="-122"/>
                <a:ea typeface="微软雅黑" panose="020B0503020204020204" pitchFamily="34" charset="-122"/>
                <a:cs typeface="+mn-cs"/>
              </a:rPr>
              <a:t>——</a:t>
            </a:r>
            <a:r>
              <a:rPr kumimoji="0" lang="zh-CN" altLang="en-US" sz="2000" b="0" i="0" u="none" strike="noStrike" kern="1200" cap="none" spc="0" normalizeH="0" baseline="0" noProof="0" dirty="0">
                <a:ln>
                  <a:noFill/>
                </a:ln>
                <a:solidFill>
                  <a:srgbClr val="1369B3"/>
                </a:solidFill>
                <a:effectLst/>
                <a:uLnTx/>
                <a:uFillTx/>
                <a:latin typeface="微软雅黑" panose="020B0503020204020204" pitchFamily="34" charset="-122"/>
                <a:ea typeface="微软雅黑" panose="020B0503020204020204" pitchFamily="34" charset="-122"/>
                <a:cs typeface="+mn-cs"/>
              </a:rPr>
              <a:t>创建</a:t>
            </a:r>
            <a:r>
              <a:rPr kumimoji="0" lang="en-US" altLang="zh-CN" sz="2000" b="0" i="0" u="none" strike="noStrike" kern="1200" cap="none" spc="0" normalizeH="0" baseline="0" noProof="0" dirty="0">
                <a:ln>
                  <a:noFill/>
                </a:ln>
                <a:solidFill>
                  <a:srgbClr val="1369B3"/>
                </a:solidFill>
                <a:effectLst/>
                <a:uLnTx/>
                <a:uFillTx/>
                <a:latin typeface="微软雅黑" panose="020B0503020204020204" pitchFamily="34" charset="-122"/>
                <a:ea typeface="微软雅黑" panose="020B0503020204020204" pitchFamily="34" charset="-122"/>
                <a:cs typeface="+mn-cs"/>
              </a:rPr>
              <a:t>DELETE</a:t>
            </a:r>
            <a:r>
              <a:rPr kumimoji="0" lang="zh-CN" altLang="en-US" sz="2000" b="0" i="0" u="none" strike="noStrike" kern="1200" cap="none" spc="0" normalizeH="0" baseline="0" noProof="0" dirty="0">
                <a:ln>
                  <a:noFill/>
                </a:ln>
                <a:solidFill>
                  <a:srgbClr val="1369B3"/>
                </a:solidFill>
                <a:effectLst/>
                <a:uLnTx/>
                <a:uFillTx/>
                <a:latin typeface="微软雅黑" panose="020B0503020204020204" pitchFamily="34" charset="-122"/>
                <a:ea typeface="微软雅黑" panose="020B0503020204020204" pitchFamily="34" charset="-122"/>
                <a:cs typeface="+mn-cs"/>
              </a:rPr>
              <a:t>触发器</a:t>
            </a:r>
          </a:p>
        </p:txBody>
      </p:sp>
      <p:pic>
        <p:nvPicPr>
          <p:cNvPr id="1027" name="图片 8" descr="案例">
            <a:extLst>
              <a:ext uri="{FF2B5EF4-FFF2-40B4-BE49-F238E27FC236}">
                <a16:creationId xmlns:a16="http://schemas.microsoft.com/office/drawing/2014/main" id="{8C44F218-7249-9256-53E5-20DF0CFFA8A4}"/>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78074" y="1125538"/>
            <a:ext cx="724644" cy="478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1">
            <a:extLst>
              <a:ext uri="{FF2B5EF4-FFF2-40B4-BE49-F238E27FC236}">
                <a16:creationId xmlns:a16="http://schemas.microsoft.com/office/drawing/2014/main" id="{9AC63AE0-3219-BDAB-3964-3E83D271711C}"/>
              </a:ext>
            </a:extLst>
          </p:cNvPr>
          <p:cNvSpPr txBox="1"/>
          <p:nvPr/>
        </p:nvSpPr>
        <p:spPr>
          <a:xfrm>
            <a:off x="1143690" y="266995"/>
            <a:ext cx="5815611"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altLang="zh-CN"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rPr>
              <a:t>9.1.2  </a:t>
            </a:r>
            <a:r>
              <a:rPr kumimoji="0" lang="zh-CN" altLang="en-US"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rPr>
              <a:t>创建</a:t>
            </a:r>
            <a:r>
              <a:rPr kumimoji="0" lang="en-US" altLang="zh-CN"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rPr>
              <a:t>DELETE</a:t>
            </a:r>
            <a:r>
              <a:rPr kumimoji="0" lang="zh-CN" altLang="en-US"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rPr>
              <a:t>触发器</a:t>
            </a:r>
          </a:p>
        </p:txBody>
      </p:sp>
      <p:sp>
        <p:nvSpPr>
          <p:cNvPr id="6" name="文本框 5">
            <a:extLst>
              <a:ext uri="{FF2B5EF4-FFF2-40B4-BE49-F238E27FC236}">
                <a16:creationId xmlns:a16="http://schemas.microsoft.com/office/drawing/2014/main" id="{2ADDF62E-D6DE-538F-786E-C27B5A159BF9}"/>
              </a:ext>
            </a:extLst>
          </p:cNvPr>
          <p:cNvSpPr txBox="1"/>
          <p:nvPr/>
        </p:nvSpPr>
        <p:spPr>
          <a:xfrm>
            <a:off x="844506" y="1694074"/>
            <a:ext cx="11221480" cy="3693319"/>
          </a:xfrm>
          <a:prstGeom prst="rect">
            <a:avLst/>
          </a:prstGeom>
          <a:noFill/>
        </p:spPr>
        <p:txBody>
          <a:bodyPr wrap="square">
            <a:spAutoFit/>
          </a:bodyPr>
          <a:lstStyle/>
          <a:p>
            <a:pPr marL="254000" indent="127000" algn="just"/>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1</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．在新建查询中执行如下的</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SQL</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语句。</a:t>
            </a:r>
            <a:endPar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endParaRPr>
          </a:p>
          <a:p>
            <a:pPr marL="254000" indent="127000" algn="just"/>
            <a:endPar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endParaRPr>
          </a:p>
          <a:p>
            <a:pPr marL="254000" indent="127000" algn="just"/>
            <a:r>
              <a:rPr lang="zh-CN" altLang="zh-CN" sz="1800" kern="100" dirty="0">
                <a:solidFill>
                  <a:srgbClr val="008080"/>
                </a:solidFill>
                <a:effectLst/>
                <a:latin typeface="宋体" panose="02010600030101010101" pitchFamily="2" charset="-122"/>
                <a:ea typeface="宋体" panose="02010600030101010101" pitchFamily="2" charset="-122"/>
                <a:cs typeface="Courier New" panose="02070309020205020404" pitchFamily="49" charset="0"/>
              </a:rPr>
              <a:t>测试触发器</a:t>
            </a:r>
            <a:endPar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endParaRPr>
          </a:p>
          <a:p>
            <a:pPr marL="254000" indent="127000" algn="just"/>
            <a:r>
              <a:rPr lang="en-US" altLang="zh-CN" sz="1800" kern="100" dirty="0">
                <a:solidFill>
                  <a:srgbClr val="0000FF"/>
                </a:solidFill>
                <a:effectLst/>
                <a:latin typeface="宋体" panose="02010600030101010101" pitchFamily="2" charset="-122"/>
                <a:ea typeface="宋体" panose="02010600030101010101" pitchFamily="2" charset="-122"/>
                <a:cs typeface="Times New Roman" panose="02020603050405020304" pitchFamily="18" charset="0"/>
              </a:rPr>
              <a:t>DELETE FROM students WHERE </a:t>
            </a:r>
            <a:r>
              <a:rPr lang="en-US" altLang="zh-CN" sz="1800" kern="100" dirty="0" err="1">
                <a:solidFill>
                  <a:srgbClr val="0000FF"/>
                </a:solidFill>
                <a:effectLst/>
                <a:latin typeface="宋体" panose="02010600030101010101" pitchFamily="2" charset="-122"/>
                <a:ea typeface="宋体" panose="02010600030101010101" pitchFamily="2" charset="-122"/>
                <a:cs typeface="Times New Roman" panose="02020603050405020304" pitchFamily="18" charset="0"/>
              </a:rPr>
              <a:t>sid</a:t>
            </a:r>
            <a:r>
              <a:rPr lang="en-US" altLang="zh-CN" sz="1800" kern="100" dirty="0">
                <a:solidFill>
                  <a:srgbClr val="0000FF"/>
                </a:solidFill>
                <a:effectLst/>
                <a:latin typeface="宋体" panose="02010600030101010101" pitchFamily="2" charset="-122"/>
                <a:ea typeface="宋体" panose="02010600030101010101" pitchFamily="2" charset="-122"/>
                <a:cs typeface="Times New Roman" panose="02020603050405020304" pitchFamily="18" charset="0"/>
              </a:rPr>
              <a:t>='2112001';</a:t>
            </a:r>
            <a:endPar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endParaRPr>
          </a:p>
          <a:p>
            <a:pPr marL="254000" indent="127000" algn="just"/>
            <a:r>
              <a:rPr lang="en-US" altLang="zh-CN" sz="1800" kern="100" dirty="0">
                <a:solidFill>
                  <a:srgbClr val="00808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zh-CN" sz="1800" kern="100" dirty="0">
                <a:solidFill>
                  <a:srgbClr val="008080"/>
                </a:solidFill>
                <a:effectLst/>
                <a:latin typeface="宋体" panose="02010600030101010101" pitchFamily="2" charset="-122"/>
                <a:ea typeface="宋体" panose="02010600030101010101" pitchFamily="2" charset="-122"/>
                <a:cs typeface="Courier New" panose="02070309020205020404" pitchFamily="49" charset="0"/>
              </a:rPr>
              <a:t>创建触发器</a:t>
            </a:r>
            <a:endPar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endParaRPr>
          </a:p>
          <a:p>
            <a:pPr marL="254000" indent="127000" algn="just"/>
            <a:r>
              <a:rPr lang="en-US" altLang="zh-CN" sz="1800" kern="100" dirty="0">
                <a:solidFill>
                  <a:srgbClr val="0000FF"/>
                </a:solidFill>
                <a:effectLst/>
                <a:latin typeface="宋体" panose="02010600030101010101" pitchFamily="2" charset="-122"/>
                <a:ea typeface="宋体" panose="02010600030101010101" pitchFamily="2" charset="-122"/>
                <a:cs typeface="Times New Roman" panose="02020603050405020304" pitchFamily="18" charset="0"/>
              </a:rPr>
              <a:t>DELIMITER $$</a:t>
            </a:r>
            <a:endPar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endParaRPr>
          </a:p>
          <a:p>
            <a:pPr marL="254000" indent="127000" algn="just"/>
            <a:r>
              <a:rPr lang="en-US" altLang="zh-CN" sz="1800" kern="100" dirty="0">
                <a:solidFill>
                  <a:srgbClr val="0000FF"/>
                </a:solidFill>
                <a:effectLst/>
                <a:latin typeface="宋体" panose="02010600030101010101" pitchFamily="2" charset="-122"/>
                <a:ea typeface="宋体" panose="02010600030101010101" pitchFamily="2" charset="-122"/>
                <a:cs typeface="Times New Roman" panose="02020603050405020304" pitchFamily="18" charset="0"/>
              </a:rPr>
              <a:t>CREATE TRIGGER deleted </a:t>
            </a:r>
            <a:endPar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endParaRPr>
          </a:p>
          <a:p>
            <a:pPr marL="254000" indent="127000" algn="just"/>
            <a:r>
              <a:rPr lang="en-US" altLang="zh-CN" sz="1800" kern="100" dirty="0">
                <a:solidFill>
                  <a:srgbClr val="0000FF"/>
                </a:solidFill>
                <a:effectLst/>
                <a:latin typeface="宋体" panose="02010600030101010101" pitchFamily="2" charset="-122"/>
                <a:ea typeface="宋体" panose="02010600030101010101" pitchFamily="2" charset="-122"/>
                <a:cs typeface="Times New Roman" panose="02020603050405020304" pitchFamily="18" charset="0"/>
              </a:rPr>
              <a:t>AFTER DELETE ON  students </a:t>
            </a:r>
            <a:endPar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endParaRPr>
          </a:p>
          <a:p>
            <a:pPr marL="254000" indent="127000" algn="just"/>
            <a:r>
              <a:rPr lang="en-US" altLang="zh-CN" sz="1800" kern="100" dirty="0">
                <a:solidFill>
                  <a:srgbClr val="0000FF"/>
                </a:solidFill>
                <a:effectLst/>
                <a:latin typeface="宋体" panose="02010600030101010101" pitchFamily="2" charset="-122"/>
                <a:ea typeface="宋体" panose="02010600030101010101" pitchFamily="2" charset="-122"/>
                <a:cs typeface="Times New Roman" panose="02020603050405020304" pitchFamily="18" charset="0"/>
              </a:rPr>
              <a:t>FOR EACH ROW</a:t>
            </a:r>
            <a:endPar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endParaRPr>
          </a:p>
          <a:p>
            <a:pPr marL="254000" indent="127000" algn="just"/>
            <a:r>
              <a:rPr lang="en-US" altLang="zh-CN" sz="1800" kern="100" dirty="0">
                <a:solidFill>
                  <a:srgbClr val="0000FF"/>
                </a:solidFill>
                <a:effectLst/>
                <a:latin typeface="宋体" panose="02010600030101010101" pitchFamily="2" charset="-122"/>
                <a:ea typeface="宋体" panose="02010600030101010101" pitchFamily="2" charset="-122"/>
                <a:cs typeface="Times New Roman" panose="02020603050405020304" pitchFamily="18" charset="0"/>
              </a:rPr>
              <a:t>BEGIN</a:t>
            </a:r>
            <a:endPar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endParaRPr>
          </a:p>
          <a:p>
            <a:pPr marL="254000" indent="127000" algn="just"/>
            <a:r>
              <a:rPr lang="en-US" altLang="zh-CN" sz="1800" kern="100" dirty="0">
                <a:solidFill>
                  <a:srgbClr val="0000FF"/>
                </a:solidFill>
                <a:effectLst/>
                <a:latin typeface="宋体" panose="02010600030101010101" pitchFamily="2" charset="-122"/>
                <a:ea typeface="宋体" panose="02010600030101010101" pitchFamily="2" charset="-122"/>
                <a:cs typeface="Times New Roman" panose="02020603050405020304" pitchFamily="18" charset="0"/>
              </a:rPr>
              <a:t>SELECT '</a:t>
            </a:r>
            <a:r>
              <a:rPr lang="zh-CN" altLang="zh-CN" sz="1800" kern="100" dirty="0">
                <a:solidFill>
                  <a:srgbClr val="0000FF"/>
                </a:solidFill>
                <a:effectLst/>
                <a:latin typeface="宋体" panose="02010600030101010101" pitchFamily="2" charset="-122"/>
                <a:ea typeface="宋体" panose="02010600030101010101" pitchFamily="2" charset="-122"/>
                <a:cs typeface="Courier New" panose="02070309020205020404" pitchFamily="49" charset="0"/>
              </a:rPr>
              <a:t>此学生有选课信息</a:t>
            </a:r>
            <a:r>
              <a:rPr lang="en-US" altLang="zh-CN" sz="1800" kern="100" dirty="0">
                <a:solidFill>
                  <a:srgbClr val="0000FF"/>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zh-CN" sz="1800" kern="100" dirty="0">
                <a:solidFill>
                  <a:srgbClr val="0000FF"/>
                </a:solidFill>
                <a:effectLst/>
                <a:latin typeface="宋体" panose="02010600030101010101" pitchFamily="2" charset="-122"/>
                <a:ea typeface="宋体" panose="02010600030101010101" pitchFamily="2" charset="-122"/>
                <a:cs typeface="Courier New" panose="02070309020205020404" pitchFamily="49" charset="0"/>
              </a:rPr>
              <a:t>无法直接删除</a:t>
            </a:r>
            <a:r>
              <a:rPr lang="en-US" altLang="zh-CN" sz="1800" kern="100" dirty="0">
                <a:solidFill>
                  <a:srgbClr val="0000FF"/>
                </a:solidFill>
                <a:effectLst/>
                <a:latin typeface="宋体" panose="02010600030101010101" pitchFamily="2" charset="-122"/>
                <a:ea typeface="宋体" panose="02010600030101010101" pitchFamily="2" charset="-122"/>
                <a:cs typeface="Times New Roman" panose="02020603050405020304" pitchFamily="18" charset="0"/>
              </a:rPr>
              <a:t>' INTO @students_test;</a:t>
            </a:r>
            <a:endPar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endParaRPr>
          </a:p>
          <a:p>
            <a:pPr marL="254000" indent="127000" algn="just"/>
            <a:r>
              <a:rPr lang="en-US" altLang="zh-CN" sz="1800" kern="100" dirty="0">
                <a:solidFill>
                  <a:srgbClr val="0000FF"/>
                </a:solidFill>
                <a:effectLst/>
                <a:latin typeface="宋体" panose="02010600030101010101" pitchFamily="2" charset="-122"/>
                <a:ea typeface="宋体" panose="02010600030101010101" pitchFamily="2" charset="-122"/>
                <a:cs typeface="Times New Roman" panose="02020603050405020304" pitchFamily="18" charset="0"/>
              </a:rPr>
              <a:t>END$$</a:t>
            </a:r>
            <a:endPar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endParaRPr>
          </a:p>
          <a:p>
            <a:r>
              <a:rPr lang="en-US" altLang="zh-CN" sz="1800" dirty="0">
                <a:solidFill>
                  <a:srgbClr val="0000FF"/>
                </a:solidFill>
                <a:effectLst/>
                <a:latin typeface="宋体" panose="02010600030101010101" pitchFamily="2" charset="-122"/>
                <a:ea typeface="宋体" panose="02010600030101010101" pitchFamily="2" charset="-122"/>
              </a:rPr>
              <a:t>   DELIMITER ;</a:t>
            </a:r>
            <a:endParaRPr kumimoji="0" lang="zh-CN" altLang="en-US" sz="1800" b="0" i="0" u="none" strike="noStrike" kern="1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48393885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5">
            <a:extLst>
              <a:ext uri="{FF2B5EF4-FFF2-40B4-BE49-F238E27FC236}">
                <a16:creationId xmlns:a16="http://schemas.microsoft.com/office/drawing/2014/main" id="{FC1E78DC-3515-653F-B749-D6669105FE13}"/>
              </a:ext>
            </a:extLst>
          </p:cNvPr>
          <p:cNvSpPr txBox="1">
            <a:spLocks noChangeArrowheads="1"/>
          </p:cNvSpPr>
          <p:nvPr/>
        </p:nvSpPr>
        <p:spPr bwMode="auto">
          <a:xfrm>
            <a:off x="1702718" y="1042440"/>
            <a:ext cx="4752528" cy="530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just" defTabSz="12192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1369B3"/>
                </a:solidFill>
                <a:effectLst/>
                <a:uLnTx/>
                <a:uFillTx/>
                <a:latin typeface="微软雅黑" panose="020B0503020204020204" pitchFamily="34" charset="-122"/>
                <a:ea typeface="微软雅黑" panose="020B0503020204020204" pitchFamily="34" charset="-122"/>
                <a:cs typeface="+mn-cs"/>
              </a:rPr>
              <a:t>设计过程</a:t>
            </a:r>
            <a:r>
              <a:rPr kumimoji="0" lang="en-US" altLang="zh-CN" sz="2000" b="0" i="0" u="none" strike="noStrike" kern="1200" cap="none" spc="0" normalizeH="0" baseline="0" noProof="0" dirty="0">
                <a:ln>
                  <a:noFill/>
                </a:ln>
                <a:solidFill>
                  <a:srgbClr val="1369B3"/>
                </a:solidFill>
                <a:effectLst/>
                <a:uLnTx/>
                <a:uFillTx/>
                <a:latin typeface="微软雅黑" panose="020B0503020204020204" pitchFamily="34" charset="-122"/>
                <a:ea typeface="微软雅黑" panose="020B0503020204020204" pitchFamily="34" charset="-122"/>
                <a:cs typeface="+mn-cs"/>
              </a:rPr>
              <a:t>——</a:t>
            </a:r>
            <a:r>
              <a:rPr kumimoji="0" lang="zh-CN" altLang="en-US" sz="2000" b="0" i="0" u="none" strike="noStrike" kern="1200" cap="none" spc="0" normalizeH="0" baseline="0" noProof="0" dirty="0">
                <a:ln>
                  <a:noFill/>
                </a:ln>
                <a:solidFill>
                  <a:srgbClr val="1369B3"/>
                </a:solidFill>
                <a:effectLst/>
                <a:uLnTx/>
                <a:uFillTx/>
                <a:latin typeface="微软雅黑" panose="020B0503020204020204" pitchFamily="34" charset="-122"/>
                <a:ea typeface="微软雅黑" panose="020B0503020204020204" pitchFamily="34" charset="-122"/>
                <a:cs typeface="+mn-cs"/>
              </a:rPr>
              <a:t>创建</a:t>
            </a:r>
            <a:r>
              <a:rPr kumimoji="0" lang="en-US" altLang="zh-CN" sz="2000" b="0" i="0" u="none" strike="noStrike" kern="1200" cap="none" spc="0" normalizeH="0" baseline="0" noProof="0" dirty="0">
                <a:ln>
                  <a:noFill/>
                </a:ln>
                <a:solidFill>
                  <a:srgbClr val="1369B3"/>
                </a:solidFill>
                <a:effectLst/>
                <a:uLnTx/>
                <a:uFillTx/>
                <a:latin typeface="微软雅黑" panose="020B0503020204020204" pitchFamily="34" charset="-122"/>
                <a:ea typeface="微软雅黑" panose="020B0503020204020204" pitchFamily="34" charset="-122"/>
                <a:cs typeface="+mn-cs"/>
              </a:rPr>
              <a:t>DELETE</a:t>
            </a:r>
            <a:r>
              <a:rPr kumimoji="0" lang="zh-CN" altLang="en-US" sz="2000" b="0" i="0" u="none" strike="noStrike" kern="1200" cap="none" spc="0" normalizeH="0" baseline="0" noProof="0" dirty="0">
                <a:ln>
                  <a:noFill/>
                </a:ln>
                <a:solidFill>
                  <a:srgbClr val="1369B3"/>
                </a:solidFill>
                <a:effectLst/>
                <a:uLnTx/>
                <a:uFillTx/>
                <a:latin typeface="微软雅黑" panose="020B0503020204020204" pitchFamily="34" charset="-122"/>
                <a:ea typeface="微软雅黑" panose="020B0503020204020204" pitchFamily="34" charset="-122"/>
                <a:cs typeface="+mn-cs"/>
              </a:rPr>
              <a:t>触发器</a:t>
            </a:r>
          </a:p>
        </p:txBody>
      </p:sp>
      <p:pic>
        <p:nvPicPr>
          <p:cNvPr id="1027" name="图片 8" descr="案例">
            <a:extLst>
              <a:ext uri="{FF2B5EF4-FFF2-40B4-BE49-F238E27FC236}">
                <a16:creationId xmlns:a16="http://schemas.microsoft.com/office/drawing/2014/main" id="{8C44F218-7249-9256-53E5-20DF0CFFA8A4}"/>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78074" y="1125538"/>
            <a:ext cx="724644" cy="478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1">
            <a:extLst>
              <a:ext uri="{FF2B5EF4-FFF2-40B4-BE49-F238E27FC236}">
                <a16:creationId xmlns:a16="http://schemas.microsoft.com/office/drawing/2014/main" id="{9AC63AE0-3219-BDAB-3964-3E83D271711C}"/>
              </a:ext>
            </a:extLst>
          </p:cNvPr>
          <p:cNvSpPr txBox="1"/>
          <p:nvPr/>
        </p:nvSpPr>
        <p:spPr>
          <a:xfrm>
            <a:off x="1143690" y="266995"/>
            <a:ext cx="5815611"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altLang="zh-CN"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rPr>
              <a:t>9.1.2  </a:t>
            </a:r>
            <a:r>
              <a:rPr kumimoji="0" lang="zh-CN" altLang="en-US"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rPr>
              <a:t>创建</a:t>
            </a:r>
            <a:r>
              <a:rPr kumimoji="0" lang="en-US" altLang="zh-CN"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rPr>
              <a:t>DELETE</a:t>
            </a:r>
            <a:r>
              <a:rPr kumimoji="0" lang="zh-CN" altLang="en-US"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rPr>
              <a:t>触发器</a:t>
            </a:r>
          </a:p>
        </p:txBody>
      </p:sp>
      <p:sp>
        <p:nvSpPr>
          <p:cNvPr id="6" name="文本框 5">
            <a:extLst>
              <a:ext uri="{FF2B5EF4-FFF2-40B4-BE49-F238E27FC236}">
                <a16:creationId xmlns:a16="http://schemas.microsoft.com/office/drawing/2014/main" id="{2ADDF62E-D6DE-538F-786E-C27B5A159BF9}"/>
              </a:ext>
            </a:extLst>
          </p:cNvPr>
          <p:cNvSpPr txBox="1"/>
          <p:nvPr/>
        </p:nvSpPr>
        <p:spPr>
          <a:xfrm>
            <a:off x="844506" y="1694074"/>
            <a:ext cx="11221480" cy="302647"/>
          </a:xfrm>
          <a:prstGeom prst="rect">
            <a:avLst/>
          </a:prstGeom>
          <a:noFill/>
        </p:spPr>
        <p:txBody>
          <a:bodyPr wrap="square">
            <a:spAutoFit/>
          </a:bodyPr>
          <a:lstStyle/>
          <a:p>
            <a:pPr marL="254000" indent="127000" algn="just">
              <a:lnSpc>
                <a:spcPts val="1560"/>
              </a:lnSpc>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．执行结果</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如</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9.2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图所示。</a:t>
            </a:r>
          </a:p>
        </p:txBody>
      </p:sp>
      <p:pic>
        <p:nvPicPr>
          <p:cNvPr id="3074" name="图片 1">
            <a:extLst>
              <a:ext uri="{FF2B5EF4-FFF2-40B4-BE49-F238E27FC236}">
                <a16:creationId xmlns:a16="http://schemas.microsoft.com/office/drawing/2014/main" id="{5605798C-6AE2-20F3-E22B-3726BE99CAD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16244" y="2077636"/>
            <a:ext cx="6453259" cy="4268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文本框 4">
            <a:extLst>
              <a:ext uri="{FF2B5EF4-FFF2-40B4-BE49-F238E27FC236}">
                <a16:creationId xmlns:a16="http://schemas.microsoft.com/office/drawing/2014/main" id="{E88EDC48-840D-020B-74AC-D0832D5C2828}"/>
              </a:ext>
            </a:extLst>
          </p:cNvPr>
          <p:cNvSpPr txBox="1"/>
          <p:nvPr/>
        </p:nvSpPr>
        <p:spPr>
          <a:xfrm>
            <a:off x="359246" y="6346117"/>
            <a:ext cx="6096000" cy="297517"/>
          </a:xfrm>
          <a:prstGeom prst="rect">
            <a:avLst/>
          </a:prstGeom>
          <a:noFill/>
        </p:spPr>
        <p:txBody>
          <a:bodyPr wrap="square">
            <a:spAutoFit/>
          </a:bodyPr>
          <a:lstStyle/>
          <a:p>
            <a:pPr marL="254000" indent="127000" algn="ctr">
              <a:lnSpc>
                <a:spcPts val="1560"/>
              </a:lnSpc>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9.2</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执行结果</a:t>
            </a:r>
          </a:p>
        </p:txBody>
      </p:sp>
    </p:spTree>
    <p:extLst>
      <p:ext uri="{BB962C8B-B14F-4D97-AF65-F5344CB8AC3E}">
        <p14:creationId xmlns:p14="http://schemas.microsoft.com/office/powerpoint/2010/main" val="9432735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0" y="266995"/>
            <a:ext cx="6391676" cy="51621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altLang="zh-CN"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rPr>
              <a:t>9.1.3  </a:t>
            </a:r>
            <a:r>
              <a:rPr kumimoji="0" lang="zh-CN" altLang="en-US"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rPr>
              <a:t>创建</a:t>
            </a:r>
            <a:r>
              <a:rPr kumimoji="0" lang="en-US" altLang="zh-CN"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rPr>
              <a:t>UPDATE</a:t>
            </a:r>
            <a:r>
              <a:rPr kumimoji="0" lang="zh-CN" altLang="en-US"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rPr>
              <a:t>触发器</a:t>
            </a:r>
          </a:p>
        </p:txBody>
      </p:sp>
      <p:sp>
        <p:nvSpPr>
          <p:cNvPr id="2" name="文本框 1">
            <a:extLst>
              <a:ext uri="{FF2B5EF4-FFF2-40B4-BE49-F238E27FC236}">
                <a16:creationId xmlns:a16="http://schemas.microsoft.com/office/drawing/2014/main" id="{692EB418-B9D3-EF6C-83F8-6DFE15C0C218}"/>
              </a:ext>
            </a:extLst>
          </p:cNvPr>
          <p:cNvSpPr txBox="1"/>
          <p:nvPr/>
        </p:nvSpPr>
        <p:spPr>
          <a:xfrm>
            <a:off x="1306674" y="2646335"/>
            <a:ext cx="9001000" cy="523220"/>
          </a:xfrm>
          <a:prstGeom prst="rect">
            <a:avLst/>
          </a:prstGeom>
          <a:noFill/>
        </p:spPr>
        <p:txBody>
          <a:bodyPr wrap="square">
            <a:spAutoFit/>
          </a:bodyPr>
          <a:lstStyle/>
          <a:p>
            <a:pPr marL="0" marR="0" lvl="0" indent="0" algn="l" defTabSz="1219200" rtl="0" eaLnBrk="1" fontAlgn="auto" latinLnBrk="0" hangingPunct="1">
              <a:lnSpc>
                <a:spcPct val="100000"/>
              </a:lnSpc>
              <a:spcBef>
                <a:spcPts val="0"/>
              </a:spcBef>
              <a:spcAft>
                <a:spcPts val="0"/>
              </a:spcAft>
              <a:buClr>
                <a:srgbClr val="444444"/>
              </a:buClr>
              <a:buSzPts val="850"/>
              <a:buFontTx/>
              <a:buNone/>
              <a:tabLst/>
              <a:defRPr/>
            </a:pPr>
            <a:r>
              <a:rPr kumimoji="0" lang="zh-CN" altLang="en-US" sz="2800" b="0" i="0" u="none" strike="noStrike" kern="1200" cap="none" spc="0" normalizeH="0" baseline="0" noProof="0" dirty="0">
                <a:ln>
                  <a:noFill/>
                </a:ln>
                <a:solidFill>
                  <a:prstClr val="black"/>
                </a:solidFill>
                <a:effectLst/>
                <a:uLnTx/>
                <a:uFillTx/>
                <a:latin typeface="Arial"/>
                <a:ea typeface="微软雅黑"/>
                <a:cs typeface="+mn-cs"/>
              </a:rPr>
              <a:t>创建了一个修改触发器，防止用户修改</a:t>
            </a:r>
            <a:r>
              <a:rPr kumimoji="0" lang="en-US" altLang="zh-CN" sz="2800" b="0" i="0" u="none" strike="noStrike" kern="1200" cap="none" spc="0" normalizeH="0" baseline="0" noProof="0" dirty="0">
                <a:ln>
                  <a:noFill/>
                </a:ln>
                <a:solidFill>
                  <a:prstClr val="black"/>
                </a:solidFill>
                <a:effectLst/>
                <a:uLnTx/>
                <a:uFillTx/>
                <a:latin typeface="Arial"/>
                <a:ea typeface="微软雅黑"/>
                <a:cs typeface="+mn-cs"/>
              </a:rPr>
              <a:t>students</a:t>
            </a:r>
            <a:r>
              <a:rPr kumimoji="0" lang="zh-CN" altLang="en-US" sz="2800" b="0" i="0" u="none" strike="noStrike" kern="1200" cap="none" spc="0" normalizeH="0" baseline="0" noProof="0" dirty="0">
                <a:ln>
                  <a:noFill/>
                </a:ln>
                <a:solidFill>
                  <a:prstClr val="black"/>
                </a:solidFill>
                <a:effectLst/>
                <a:uLnTx/>
                <a:uFillTx/>
                <a:latin typeface="Arial"/>
                <a:ea typeface="微软雅黑"/>
                <a:cs typeface="+mn-cs"/>
              </a:rPr>
              <a:t>表的学号。</a:t>
            </a:r>
            <a:endParaRPr kumimoji="0" lang="zh-CN" altLang="zh-CN" sz="2800" b="0" i="0" u="none" strike="noStrike" kern="1200" cap="none" spc="0" normalizeH="0" baseline="0" noProof="0" dirty="0">
              <a:ln>
                <a:noFill/>
              </a:ln>
              <a:solidFill>
                <a:prstClr val="black"/>
              </a:solidFill>
              <a:effectLst/>
              <a:uLnTx/>
              <a:uFillTx/>
              <a:latin typeface="Arial"/>
              <a:ea typeface="微软雅黑"/>
              <a:cs typeface="+mn-cs"/>
            </a:endParaRPr>
          </a:p>
        </p:txBody>
      </p:sp>
      <p:grpSp>
        <p:nvGrpSpPr>
          <p:cNvPr id="3" name="组合 2">
            <a:extLst>
              <a:ext uri="{FF2B5EF4-FFF2-40B4-BE49-F238E27FC236}">
                <a16:creationId xmlns:a16="http://schemas.microsoft.com/office/drawing/2014/main" id="{811C7DAC-A2B4-42E1-CD17-69BFB6ABB202}"/>
              </a:ext>
            </a:extLst>
          </p:cNvPr>
          <p:cNvGrpSpPr/>
          <p:nvPr/>
        </p:nvGrpSpPr>
        <p:grpSpPr>
          <a:xfrm>
            <a:off x="766280" y="1449574"/>
            <a:ext cx="3573248" cy="559810"/>
            <a:chOff x="571169" y="1053530"/>
            <a:chExt cx="3573248" cy="559810"/>
          </a:xfrm>
        </p:grpSpPr>
        <p:sp>
          <p:nvSpPr>
            <p:cNvPr id="4" name="TextBox 35">
              <a:extLst>
                <a:ext uri="{FF2B5EF4-FFF2-40B4-BE49-F238E27FC236}">
                  <a16:creationId xmlns:a16="http://schemas.microsoft.com/office/drawing/2014/main" id="{6BEE3FEE-1A65-183C-B5D5-DEBFB0354C31}"/>
                </a:ext>
              </a:extLst>
            </p:cNvPr>
            <p:cNvSpPr txBox="1">
              <a:spLocks noChangeArrowheads="1"/>
            </p:cNvSpPr>
            <p:nvPr/>
          </p:nvSpPr>
          <p:spPr bwMode="auto">
            <a:xfrm>
              <a:off x="1342678" y="1053530"/>
              <a:ext cx="2801739" cy="530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just" defTabSz="12192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1369B3"/>
                  </a:solidFill>
                  <a:effectLst/>
                  <a:uLnTx/>
                  <a:uFillTx/>
                  <a:latin typeface="微软雅黑" panose="020B0503020204020204" pitchFamily="34" charset="-122"/>
                  <a:ea typeface="微软雅黑" panose="020B0503020204020204" pitchFamily="34" charset="-122"/>
                  <a:cs typeface="+mn-ea"/>
                </a:rPr>
                <a:t>任务</a:t>
              </a:r>
              <a:r>
                <a:rPr lang="zh-CN" altLang="en-US" sz="2000" dirty="0">
                  <a:solidFill>
                    <a:srgbClr val="1369B3"/>
                  </a:solidFill>
                  <a:latin typeface="微软雅黑" panose="020B0503020204020204" pitchFamily="34" charset="-122"/>
                  <a:ea typeface="微软雅黑" panose="020B0503020204020204" pitchFamily="34" charset="-122"/>
                  <a:cs typeface="+mn-ea"/>
                </a:rPr>
                <a:t>描述</a:t>
              </a:r>
              <a:endParaRPr kumimoji="0" lang="zh-CN" altLang="en-US" sz="2000" b="0" i="0" u="none" strike="noStrike" kern="1200" cap="none" spc="0" normalizeH="0" baseline="0" noProof="0" dirty="0">
                <a:ln>
                  <a:noFill/>
                </a:ln>
                <a:solidFill>
                  <a:srgbClr val="1369B3"/>
                </a:solidFill>
                <a:effectLst/>
                <a:uLnTx/>
                <a:uFillTx/>
                <a:latin typeface="微软雅黑" panose="020B0503020204020204" pitchFamily="34" charset="-122"/>
                <a:ea typeface="微软雅黑" panose="020B0503020204020204" pitchFamily="34" charset="-122"/>
                <a:cs typeface="+mn-cs"/>
              </a:endParaRPr>
            </a:p>
          </p:txBody>
        </p:sp>
        <p:pic>
          <p:nvPicPr>
            <p:cNvPr id="5" name="图片 8" descr="案例">
              <a:extLst>
                <a:ext uri="{FF2B5EF4-FFF2-40B4-BE49-F238E27FC236}">
                  <a16:creationId xmlns:a16="http://schemas.microsoft.com/office/drawing/2014/main" id="{E755CD9F-ED88-1734-CD4F-A52586ADAE5F}"/>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1169" y="1097123"/>
              <a:ext cx="782343" cy="516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29378859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5">
            <a:extLst>
              <a:ext uri="{FF2B5EF4-FFF2-40B4-BE49-F238E27FC236}">
                <a16:creationId xmlns:a16="http://schemas.microsoft.com/office/drawing/2014/main" id="{FC1E78DC-3515-653F-B749-D6669105FE13}"/>
              </a:ext>
            </a:extLst>
          </p:cNvPr>
          <p:cNvSpPr txBox="1">
            <a:spLocks noChangeArrowheads="1"/>
          </p:cNvSpPr>
          <p:nvPr/>
        </p:nvSpPr>
        <p:spPr bwMode="auto">
          <a:xfrm>
            <a:off x="1702718" y="1042440"/>
            <a:ext cx="4752528" cy="530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just" defTabSz="12192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1369B3"/>
                </a:solidFill>
                <a:effectLst/>
                <a:uLnTx/>
                <a:uFillTx/>
                <a:latin typeface="微软雅黑" panose="020B0503020204020204" pitchFamily="34" charset="-122"/>
                <a:ea typeface="微软雅黑" panose="020B0503020204020204" pitchFamily="34" charset="-122"/>
                <a:cs typeface="+mn-cs"/>
              </a:rPr>
              <a:t>设计过程</a:t>
            </a:r>
            <a:r>
              <a:rPr kumimoji="0" lang="en-US" altLang="zh-CN" sz="2000" b="0" i="0" u="none" strike="noStrike" kern="1200" cap="none" spc="0" normalizeH="0" baseline="0" noProof="0" dirty="0">
                <a:ln>
                  <a:noFill/>
                </a:ln>
                <a:solidFill>
                  <a:srgbClr val="1369B3"/>
                </a:solidFill>
                <a:effectLst/>
                <a:uLnTx/>
                <a:uFillTx/>
                <a:latin typeface="微软雅黑" panose="020B0503020204020204" pitchFamily="34" charset="-122"/>
                <a:ea typeface="微软雅黑" panose="020B0503020204020204" pitchFamily="34" charset="-122"/>
                <a:cs typeface="+mn-cs"/>
              </a:rPr>
              <a:t>——</a:t>
            </a:r>
            <a:r>
              <a:rPr kumimoji="0" lang="zh-CN" altLang="en-US" sz="2000" b="0" i="0" u="none" strike="noStrike" kern="1200" cap="none" spc="0" normalizeH="0" baseline="0" noProof="0" dirty="0">
                <a:ln>
                  <a:noFill/>
                </a:ln>
                <a:solidFill>
                  <a:srgbClr val="1369B3"/>
                </a:solidFill>
                <a:effectLst/>
                <a:uLnTx/>
                <a:uFillTx/>
                <a:latin typeface="微软雅黑" panose="020B0503020204020204" pitchFamily="34" charset="-122"/>
                <a:ea typeface="微软雅黑" panose="020B0503020204020204" pitchFamily="34" charset="-122"/>
                <a:cs typeface="+mn-cs"/>
              </a:rPr>
              <a:t>创建</a:t>
            </a:r>
            <a:r>
              <a:rPr kumimoji="0" lang="en-US" altLang="zh-CN" sz="2000" b="0" i="0" u="none" strike="noStrike" kern="1200" cap="none" spc="0" normalizeH="0" baseline="0" noProof="0" dirty="0">
                <a:ln>
                  <a:noFill/>
                </a:ln>
                <a:solidFill>
                  <a:srgbClr val="1369B3"/>
                </a:solidFill>
                <a:effectLst/>
                <a:uLnTx/>
                <a:uFillTx/>
                <a:latin typeface="微软雅黑" panose="020B0503020204020204" pitchFamily="34" charset="-122"/>
                <a:ea typeface="微软雅黑" panose="020B0503020204020204" pitchFamily="34" charset="-122"/>
                <a:cs typeface="+mn-cs"/>
              </a:rPr>
              <a:t>DELETE</a:t>
            </a:r>
            <a:r>
              <a:rPr kumimoji="0" lang="zh-CN" altLang="en-US" sz="2000" b="0" i="0" u="none" strike="noStrike" kern="1200" cap="none" spc="0" normalizeH="0" baseline="0" noProof="0" dirty="0">
                <a:ln>
                  <a:noFill/>
                </a:ln>
                <a:solidFill>
                  <a:srgbClr val="1369B3"/>
                </a:solidFill>
                <a:effectLst/>
                <a:uLnTx/>
                <a:uFillTx/>
                <a:latin typeface="微软雅黑" panose="020B0503020204020204" pitchFamily="34" charset="-122"/>
                <a:ea typeface="微软雅黑" panose="020B0503020204020204" pitchFamily="34" charset="-122"/>
                <a:cs typeface="+mn-cs"/>
              </a:rPr>
              <a:t>触发器</a:t>
            </a:r>
          </a:p>
        </p:txBody>
      </p:sp>
      <p:pic>
        <p:nvPicPr>
          <p:cNvPr id="1027" name="图片 8" descr="案例">
            <a:extLst>
              <a:ext uri="{FF2B5EF4-FFF2-40B4-BE49-F238E27FC236}">
                <a16:creationId xmlns:a16="http://schemas.microsoft.com/office/drawing/2014/main" id="{8C44F218-7249-9256-53E5-20DF0CFFA8A4}"/>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78074" y="1125538"/>
            <a:ext cx="724644" cy="478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1">
            <a:extLst>
              <a:ext uri="{FF2B5EF4-FFF2-40B4-BE49-F238E27FC236}">
                <a16:creationId xmlns:a16="http://schemas.microsoft.com/office/drawing/2014/main" id="{9AC63AE0-3219-BDAB-3964-3E83D271711C}"/>
              </a:ext>
            </a:extLst>
          </p:cNvPr>
          <p:cNvSpPr txBox="1"/>
          <p:nvPr/>
        </p:nvSpPr>
        <p:spPr>
          <a:xfrm>
            <a:off x="1143690" y="266995"/>
            <a:ext cx="5815611"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altLang="zh-CN"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rPr>
              <a:t>9.1.3  </a:t>
            </a:r>
            <a:r>
              <a:rPr kumimoji="0" lang="zh-CN" altLang="en-US"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rPr>
              <a:t>创建</a:t>
            </a:r>
            <a:r>
              <a:rPr kumimoji="0" lang="en-US" altLang="zh-CN"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rPr>
              <a:t>UPDATE</a:t>
            </a:r>
            <a:r>
              <a:rPr kumimoji="0" lang="zh-CN" altLang="en-US"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rPr>
              <a:t>触发器</a:t>
            </a:r>
          </a:p>
        </p:txBody>
      </p:sp>
      <p:sp>
        <p:nvSpPr>
          <p:cNvPr id="6" name="文本框 5">
            <a:extLst>
              <a:ext uri="{FF2B5EF4-FFF2-40B4-BE49-F238E27FC236}">
                <a16:creationId xmlns:a16="http://schemas.microsoft.com/office/drawing/2014/main" id="{2ADDF62E-D6DE-538F-786E-C27B5A159BF9}"/>
              </a:ext>
            </a:extLst>
          </p:cNvPr>
          <p:cNvSpPr txBox="1"/>
          <p:nvPr/>
        </p:nvSpPr>
        <p:spPr>
          <a:xfrm>
            <a:off x="844506" y="1694074"/>
            <a:ext cx="11221480" cy="3693319"/>
          </a:xfrm>
          <a:prstGeom prst="rect">
            <a:avLst/>
          </a:prstGeom>
          <a:noFill/>
        </p:spPr>
        <p:txBody>
          <a:bodyPr wrap="square">
            <a:spAutoFit/>
          </a:bodyPr>
          <a:lstStyle/>
          <a:p>
            <a:pPr marL="254000" indent="127000" algn="just"/>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1</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．在新建查询中执行如下的</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SQL</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语句。</a:t>
            </a:r>
            <a:endPar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endParaRPr>
          </a:p>
          <a:p>
            <a:pPr marL="254000" indent="127000" algn="just"/>
            <a:endPar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endParaRPr>
          </a:p>
          <a:p>
            <a:pPr marL="254000" indent="127000" algn="just"/>
            <a:r>
              <a:rPr lang="en-US" altLang="zh-CN" sz="1800" kern="100" dirty="0">
                <a:solidFill>
                  <a:srgbClr val="00808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zh-CN" sz="1800" kern="100" dirty="0">
                <a:solidFill>
                  <a:srgbClr val="008080"/>
                </a:solidFill>
                <a:effectLst/>
                <a:latin typeface="宋体" panose="02010600030101010101" pitchFamily="2" charset="-122"/>
                <a:ea typeface="宋体" panose="02010600030101010101" pitchFamily="2" charset="-122"/>
                <a:cs typeface="Courier New" panose="02070309020205020404" pitchFamily="49" charset="0"/>
              </a:rPr>
              <a:t>测试触发器</a:t>
            </a:r>
            <a:endPar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endParaRPr>
          </a:p>
          <a:p>
            <a:pPr marL="254000" indent="127000" algn="just"/>
            <a:r>
              <a:rPr lang="en-US" altLang="zh-CN" sz="1800" kern="100" dirty="0">
                <a:solidFill>
                  <a:srgbClr val="0000FF"/>
                </a:solidFill>
                <a:effectLst/>
                <a:latin typeface="宋体" panose="02010600030101010101" pitchFamily="2" charset="-122"/>
                <a:ea typeface="宋体" panose="02010600030101010101" pitchFamily="2" charset="-122"/>
                <a:cs typeface="Times New Roman" panose="02020603050405020304" pitchFamily="18" charset="0"/>
              </a:rPr>
              <a:t>UPDATE  students   SET </a:t>
            </a:r>
            <a:r>
              <a:rPr lang="en-US" altLang="zh-CN" sz="1800" kern="100" dirty="0" err="1">
                <a:solidFill>
                  <a:srgbClr val="0000FF"/>
                </a:solidFill>
                <a:effectLst/>
                <a:latin typeface="宋体" panose="02010600030101010101" pitchFamily="2" charset="-122"/>
                <a:ea typeface="宋体" panose="02010600030101010101" pitchFamily="2" charset="-122"/>
                <a:cs typeface="Times New Roman" panose="02020603050405020304" pitchFamily="18" charset="0"/>
              </a:rPr>
              <a:t>sid</a:t>
            </a:r>
            <a:r>
              <a:rPr lang="en-US" altLang="zh-CN" sz="1800" kern="100" dirty="0">
                <a:solidFill>
                  <a:srgbClr val="0000FF"/>
                </a:solidFill>
                <a:effectLst/>
                <a:latin typeface="宋体" panose="02010600030101010101" pitchFamily="2" charset="-122"/>
                <a:ea typeface="宋体" panose="02010600030101010101" pitchFamily="2" charset="-122"/>
                <a:cs typeface="Times New Roman" panose="02020603050405020304" pitchFamily="18" charset="0"/>
              </a:rPr>
              <a:t>='2112007' WHERE </a:t>
            </a:r>
            <a:r>
              <a:rPr lang="en-US" altLang="zh-CN" sz="1800" kern="100" dirty="0" err="1">
                <a:solidFill>
                  <a:srgbClr val="0000FF"/>
                </a:solidFill>
                <a:effectLst/>
                <a:latin typeface="宋体" panose="02010600030101010101" pitchFamily="2" charset="-122"/>
                <a:ea typeface="宋体" panose="02010600030101010101" pitchFamily="2" charset="-122"/>
                <a:cs typeface="Times New Roman" panose="02020603050405020304" pitchFamily="18" charset="0"/>
              </a:rPr>
              <a:t>sid</a:t>
            </a:r>
            <a:r>
              <a:rPr lang="en-US" altLang="zh-CN" sz="1800" kern="100" dirty="0">
                <a:solidFill>
                  <a:srgbClr val="0000FF"/>
                </a:solidFill>
                <a:effectLst/>
                <a:latin typeface="宋体" panose="02010600030101010101" pitchFamily="2" charset="-122"/>
                <a:ea typeface="宋体" panose="02010600030101010101" pitchFamily="2" charset="-122"/>
                <a:cs typeface="Times New Roman" panose="02020603050405020304" pitchFamily="18" charset="0"/>
              </a:rPr>
              <a:t>='2312002';</a:t>
            </a:r>
            <a:endPar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endParaRPr>
          </a:p>
          <a:p>
            <a:pPr marL="254000" indent="127000" algn="just"/>
            <a:r>
              <a:rPr lang="en-US" altLang="zh-CN" sz="1800" kern="100" dirty="0">
                <a:solidFill>
                  <a:srgbClr val="00808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zh-CN" sz="1800" kern="100" dirty="0">
                <a:solidFill>
                  <a:srgbClr val="008080"/>
                </a:solidFill>
                <a:effectLst/>
                <a:latin typeface="宋体" panose="02010600030101010101" pitchFamily="2" charset="-122"/>
                <a:ea typeface="宋体" panose="02010600030101010101" pitchFamily="2" charset="-122"/>
                <a:cs typeface="Courier New" panose="02070309020205020404" pitchFamily="49" charset="0"/>
              </a:rPr>
              <a:t>创建触发器</a:t>
            </a:r>
            <a:endPar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endParaRPr>
          </a:p>
          <a:p>
            <a:pPr marL="254000" indent="127000" algn="just"/>
            <a:r>
              <a:rPr lang="en-US" altLang="zh-CN" sz="1800" kern="100" dirty="0">
                <a:solidFill>
                  <a:srgbClr val="0000FF"/>
                </a:solidFill>
                <a:effectLst/>
                <a:latin typeface="宋体" panose="02010600030101010101" pitchFamily="2" charset="-122"/>
                <a:ea typeface="宋体" panose="02010600030101010101" pitchFamily="2" charset="-122"/>
                <a:cs typeface="Times New Roman" panose="02020603050405020304" pitchFamily="18" charset="0"/>
              </a:rPr>
              <a:t>DELIMITER $$</a:t>
            </a:r>
            <a:endPar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endParaRPr>
          </a:p>
          <a:p>
            <a:pPr marL="254000" indent="127000" algn="just"/>
            <a:r>
              <a:rPr lang="en-US" altLang="zh-CN" sz="1800" kern="100" dirty="0">
                <a:solidFill>
                  <a:srgbClr val="0000FF"/>
                </a:solidFill>
                <a:effectLst/>
                <a:latin typeface="宋体" panose="02010600030101010101" pitchFamily="2" charset="-122"/>
                <a:ea typeface="宋体" panose="02010600030101010101" pitchFamily="2" charset="-122"/>
                <a:cs typeface="Times New Roman" panose="02020603050405020304" pitchFamily="18" charset="0"/>
              </a:rPr>
              <a:t>CREATE TRIGGER </a:t>
            </a:r>
            <a:r>
              <a:rPr lang="en-US" altLang="zh-CN" sz="1800" kern="100" dirty="0" err="1">
                <a:solidFill>
                  <a:srgbClr val="0000FF"/>
                </a:solidFill>
                <a:effectLst/>
                <a:latin typeface="宋体" panose="02010600030101010101" pitchFamily="2" charset="-122"/>
                <a:ea typeface="宋体" panose="02010600030101010101" pitchFamily="2" charset="-122"/>
                <a:cs typeface="Times New Roman" panose="02020603050405020304" pitchFamily="18" charset="0"/>
              </a:rPr>
              <a:t>students_Update</a:t>
            </a:r>
            <a:r>
              <a:rPr lang="en-US" altLang="zh-CN" sz="1800" kern="100" dirty="0">
                <a:solidFill>
                  <a:srgbClr val="0000FF"/>
                </a:solidFill>
                <a:effectLst/>
                <a:latin typeface="宋体" panose="02010600030101010101" pitchFamily="2" charset="-122"/>
                <a:ea typeface="宋体" panose="02010600030101010101" pitchFamily="2" charset="-122"/>
                <a:cs typeface="Times New Roman" panose="02020603050405020304" pitchFamily="18" charset="0"/>
              </a:rPr>
              <a:t> </a:t>
            </a:r>
            <a:endPar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endParaRPr>
          </a:p>
          <a:p>
            <a:pPr marL="254000" indent="127000" algn="just"/>
            <a:r>
              <a:rPr lang="en-US" altLang="zh-CN" sz="1800" kern="100" dirty="0">
                <a:solidFill>
                  <a:srgbClr val="0000FF"/>
                </a:solidFill>
                <a:effectLst/>
                <a:latin typeface="宋体" panose="02010600030101010101" pitchFamily="2" charset="-122"/>
                <a:ea typeface="宋体" panose="02010600030101010101" pitchFamily="2" charset="-122"/>
                <a:cs typeface="Times New Roman" panose="02020603050405020304" pitchFamily="18" charset="0"/>
              </a:rPr>
              <a:t>AFTER UPDATE ON  students </a:t>
            </a:r>
            <a:endPar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endParaRPr>
          </a:p>
          <a:p>
            <a:pPr marL="254000" indent="127000" algn="just"/>
            <a:r>
              <a:rPr lang="en-US" altLang="zh-CN" sz="1800" kern="100" dirty="0">
                <a:solidFill>
                  <a:srgbClr val="0000FF"/>
                </a:solidFill>
                <a:effectLst/>
                <a:latin typeface="宋体" panose="02010600030101010101" pitchFamily="2" charset="-122"/>
                <a:ea typeface="宋体" panose="02010600030101010101" pitchFamily="2" charset="-122"/>
                <a:cs typeface="Times New Roman" panose="02020603050405020304" pitchFamily="18" charset="0"/>
              </a:rPr>
              <a:t>FOR EACH ROW</a:t>
            </a:r>
            <a:endPar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endParaRPr>
          </a:p>
          <a:p>
            <a:pPr marL="254000" indent="127000" algn="just"/>
            <a:r>
              <a:rPr lang="en-US" altLang="zh-CN" sz="1800" kern="100" dirty="0">
                <a:solidFill>
                  <a:srgbClr val="0000FF"/>
                </a:solidFill>
                <a:effectLst/>
                <a:latin typeface="宋体" panose="02010600030101010101" pitchFamily="2" charset="-122"/>
                <a:ea typeface="宋体" panose="02010600030101010101" pitchFamily="2" charset="-122"/>
                <a:cs typeface="Times New Roman" panose="02020603050405020304" pitchFamily="18" charset="0"/>
              </a:rPr>
              <a:t>BEGIN</a:t>
            </a:r>
            <a:endPar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endParaRPr>
          </a:p>
          <a:p>
            <a:pPr marL="254000" indent="127000" algn="just"/>
            <a:r>
              <a:rPr lang="en-US" altLang="zh-CN" sz="1800" kern="100" dirty="0">
                <a:solidFill>
                  <a:srgbClr val="0000FF"/>
                </a:solidFill>
                <a:effectLst/>
                <a:latin typeface="宋体" panose="02010600030101010101" pitchFamily="2" charset="-122"/>
                <a:ea typeface="宋体" panose="02010600030101010101" pitchFamily="2" charset="-122"/>
                <a:cs typeface="Times New Roman" panose="02020603050405020304" pitchFamily="18" charset="0"/>
              </a:rPr>
              <a:t>SELECT '</a:t>
            </a:r>
            <a:r>
              <a:rPr lang="zh-CN" altLang="zh-CN" sz="1800" kern="100" dirty="0">
                <a:solidFill>
                  <a:srgbClr val="0000FF"/>
                </a:solidFill>
                <a:effectLst/>
                <a:latin typeface="宋体" panose="02010600030101010101" pitchFamily="2" charset="-122"/>
                <a:ea typeface="宋体" panose="02010600030101010101" pitchFamily="2" charset="-122"/>
                <a:cs typeface="Courier New" panose="02070309020205020404" pitchFamily="49" charset="0"/>
              </a:rPr>
              <a:t>禁止修改学号</a:t>
            </a:r>
            <a:r>
              <a:rPr lang="en-US" altLang="zh-CN" sz="1800" kern="100" dirty="0">
                <a:solidFill>
                  <a:srgbClr val="0000FF"/>
                </a:solidFill>
                <a:effectLst/>
                <a:latin typeface="宋体" panose="02010600030101010101" pitchFamily="2" charset="-122"/>
                <a:ea typeface="宋体" panose="02010600030101010101" pitchFamily="2" charset="-122"/>
                <a:cs typeface="Times New Roman" panose="02020603050405020304" pitchFamily="18" charset="0"/>
              </a:rPr>
              <a:t>' INTO @students_test;</a:t>
            </a:r>
            <a:endPar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endParaRPr>
          </a:p>
          <a:p>
            <a:pPr marL="254000" indent="127000" algn="just"/>
            <a:r>
              <a:rPr lang="en-US" altLang="zh-CN" sz="1800" kern="100" dirty="0">
                <a:solidFill>
                  <a:srgbClr val="0000FF"/>
                </a:solidFill>
                <a:effectLst/>
                <a:latin typeface="宋体" panose="02010600030101010101" pitchFamily="2" charset="-122"/>
                <a:ea typeface="宋体" panose="02010600030101010101" pitchFamily="2" charset="-122"/>
                <a:cs typeface="Times New Roman" panose="02020603050405020304" pitchFamily="18" charset="0"/>
              </a:rPr>
              <a:t>END$$</a:t>
            </a:r>
            <a:endPar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endParaRPr>
          </a:p>
          <a:p>
            <a:pPr marL="254000" indent="127000" algn="just"/>
            <a:r>
              <a:rPr lang="en-US" altLang="zh-CN" sz="1800" kern="100" dirty="0">
                <a:solidFill>
                  <a:srgbClr val="0000FF"/>
                </a:solidFill>
                <a:effectLst/>
                <a:latin typeface="宋体" panose="02010600030101010101" pitchFamily="2" charset="-122"/>
                <a:ea typeface="宋体" panose="02010600030101010101" pitchFamily="2" charset="-122"/>
                <a:cs typeface="Times New Roman" panose="02020603050405020304" pitchFamily="18" charset="0"/>
              </a:rPr>
              <a:t>DELIMITER ;</a:t>
            </a:r>
            <a:endPar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93683217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5">
            <a:extLst>
              <a:ext uri="{FF2B5EF4-FFF2-40B4-BE49-F238E27FC236}">
                <a16:creationId xmlns:a16="http://schemas.microsoft.com/office/drawing/2014/main" id="{FC1E78DC-3515-653F-B749-D6669105FE13}"/>
              </a:ext>
            </a:extLst>
          </p:cNvPr>
          <p:cNvSpPr txBox="1">
            <a:spLocks noChangeArrowheads="1"/>
          </p:cNvSpPr>
          <p:nvPr/>
        </p:nvSpPr>
        <p:spPr bwMode="auto">
          <a:xfrm>
            <a:off x="1702718" y="1042440"/>
            <a:ext cx="4752528" cy="530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just" defTabSz="12192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1369B3"/>
                </a:solidFill>
                <a:effectLst/>
                <a:uLnTx/>
                <a:uFillTx/>
                <a:latin typeface="微软雅黑" panose="020B0503020204020204" pitchFamily="34" charset="-122"/>
                <a:ea typeface="微软雅黑" panose="020B0503020204020204" pitchFamily="34" charset="-122"/>
                <a:cs typeface="+mn-cs"/>
              </a:rPr>
              <a:t>设计过程</a:t>
            </a:r>
            <a:r>
              <a:rPr kumimoji="0" lang="en-US" altLang="zh-CN" sz="2000" b="0" i="0" u="none" strike="noStrike" kern="1200" cap="none" spc="0" normalizeH="0" baseline="0" noProof="0" dirty="0">
                <a:ln>
                  <a:noFill/>
                </a:ln>
                <a:solidFill>
                  <a:srgbClr val="1369B3"/>
                </a:solidFill>
                <a:effectLst/>
                <a:uLnTx/>
                <a:uFillTx/>
                <a:latin typeface="微软雅黑" panose="020B0503020204020204" pitchFamily="34" charset="-122"/>
                <a:ea typeface="微软雅黑" panose="020B0503020204020204" pitchFamily="34" charset="-122"/>
                <a:cs typeface="+mn-cs"/>
              </a:rPr>
              <a:t>——</a:t>
            </a:r>
            <a:r>
              <a:rPr kumimoji="0" lang="zh-CN" altLang="en-US" sz="2000" b="0" i="0" u="none" strike="noStrike" kern="1200" cap="none" spc="0" normalizeH="0" baseline="0" noProof="0" dirty="0">
                <a:ln>
                  <a:noFill/>
                </a:ln>
                <a:solidFill>
                  <a:srgbClr val="1369B3"/>
                </a:solidFill>
                <a:effectLst/>
                <a:uLnTx/>
                <a:uFillTx/>
                <a:latin typeface="微软雅黑" panose="020B0503020204020204" pitchFamily="34" charset="-122"/>
                <a:ea typeface="微软雅黑" panose="020B0503020204020204" pitchFamily="34" charset="-122"/>
                <a:cs typeface="+mn-cs"/>
              </a:rPr>
              <a:t>创建</a:t>
            </a:r>
            <a:r>
              <a:rPr kumimoji="0" lang="en-US" altLang="zh-CN" sz="2000" b="0" i="0" u="none" strike="noStrike" kern="1200" cap="none" spc="0" normalizeH="0" baseline="0" noProof="0" dirty="0">
                <a:ln>
                  <a:noFill/>
                </a:ln>
                <a:solidFill>
                  <a:srgbClr val="1369B3"/>
                </a:solidFill>
                <a:effectLst/>
                <a:uLnTx/>
                <a:uFillTx/>
                <a:latin typeface="微软雅黑" panose="020B0503020204020204" pitchFamily="34" charset="-122"/>
                <a:ea typeface="微软雅黑" panose="020B0503020204020204" pitchFamily="34" charset="-122"/>
                <a:cs typeface="+mn-cs"/>
              </a:rPr>
              <a:t>DELETE</a:t>
            </a:r>
            <a:r>
              <a:rPr kumimoji="0" lang="zh-CN" altLang="en-US" sz="2000" b="0" i="0" u="none" strike="noStrike" kern="1200" cap="none" spc="0" normalizeH="0" baseline="0" noProof="0" dirty="0">
                <a:ln>
                  <a:noFill/>
                </a:ln>
                <a:solidFill>
                  <a:srgbClr val="1369B3"/>
                </a:solidFill>
                <a:effectLst/>
                <a:uLnTx/>
                <a:uFillTx/>
                <a:latin typeface="微软雅黑" panose="020B0503020204020204" pitchFamily="34" charset="-122"/>
                <a:ea typeface="微软雅黑" panose="020B0503020204020204" pitchFamily="34" charset="-122"/>
                <a:cs typeface="+mn-cs"/>
              </a:rPr>
              <a:t>触发器</a:t>
            </a:r>
          </a:p>
        </p:txBody>
      </p:sp>
      <p:pic>
        <p:nvPicPr>
          <p:cNvPr id="1027" name="图片 8" descr="案例">
            <a:extLst>
              <a:ext uri="{FF2B5EF4-FFF2-40B4-BE49-F238E27FC236}">
                <a16:creationId xmlns:a16="http://schemas.microsoft.com/office/drawing/2014/main" id="{8C44F218-7249-9256-53E5-20DF0CFFA8A4}"/>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78074" y="1125538"/>
            <a:ext cx="724644" cy="478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1">
            <a:extLst>
              <a:ext uri="{FF2B5EF4-FFF2-40B4-BE49-F238E27FC236}">
                <a16:creationId xmlns:a16="http://schemas.microsoft.com/office/drawing/2014/main" id="{9AC63AE0-3219-BDAB-3964-3E83D271711C}"/>
              </a:ext>
            </a:extLst>
          </p:cNvPr>
          <p:cNvSpPr txBox="1"/>
          <p:nvPr/>
        </p:nvSpPr>
        <p:spPr>
          <a:xfrm>
            <a:off x="1143690" y="266995"/>
            <a:ext cx="5815611"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altLang="zh-CN"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rPr>
              <a:t>9.1.3  </a:t>
            </a:r>
            <a:r>
              <a:rPr kumimoji="0" lang="zh-CN" altLang="en-US"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rPr>
              <a:t>创建</a:t>
            </a:r>
            <a:r>
              <a:rPr kumimoji="0" lang="en-US" altLang="zh-CN"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rPr>
              <a:t>UPDATE</a:t>
            </a:r>
            <a:r>
              <a:rPr kumimoji="0" lang="zh-CN" altLang="en-US"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rPr>
              <a:t>触发器</a:t>
            </a:r>
          </a:p>
        </p:txBody>
      </p:sp>
      <p:sp>
        <p:nvSpPr>
          <p:cNvPr id="6" name="文本框 5">
            <a:extLst>
              <a:ext uri="{FF2B5EF4-FFF2-40B4-BE49-F238E27FC236}">
                <a16:creationId xmlns:a16="http://schemas.microsoft.com/office/drawing/2014/main" id="{2ADDF62E-D6DE-538F-786E-C27B5A159BF9}"/>
              </a:ext>
            </a:extLst>
          </p:cNvPr>
          <p:cNvSpPr txBox="1"/>
          <p:nvPr/>
        </p:nvSpPr>
        <p:spPr>
          <a:xfrm>
            <a:off x="844506" y="1694074"/>
            <a:ext cx="11221480" cy="302647"/>
          </a:xfrm>
          <a:prstGeom prst="rect">
            <a:avLst/>
          </a:prstGeom>
          <a:noFill/>
        </p:spPr>
        <p:txBody>
          <a:bodyPr wrap="square">
            <a:spAutoFit/>
          </a:bodyPr>
          <a:lstStyle/>
          <a:p>
            <a:pPr marL="254000" indent="127000" algn="just">
              <a:lnSpc>
                <a:spcPts val="1560"/>
              </a:lnSpc>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．执行结果</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如</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9.3</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图所示。</a:t>
            </a:r>
          </a:p>
        </p:txBody>
      </p:sp>
      <p:sp>
        <p:nvSpPr>
          <p:cNvPr id="5" name="文本框 4">
            <a:extLst>
              <a:ext uri="{FF2B5EF4-FFF2-40B4-BE49-F238E27FC236}">
                <a16:creationId xmlns:a16="http://schemas.microsoft.com/office/drawing/2014/main" id="{E88EDC48-840D-020B-74AC-D0832D5C2828}"/>
              </a:ext>
            </a:extLst>
          </p:cNvPr>
          <p:cNvSpPr txBox="1"/>
          <p:nvPr/>
        </p:nvSpPr>
        <p:spPr>
          <a:xfrm>
            <a:off x="359246" y="6346117"/>
            <a:ext cx="6096000" cy="297517"/>
          </a:xfrm>
          <a:prstGeom prst="rect">
            <a:avLst/>
          </a:prstGeom>
          <a:noFill/>
        </p:spPr>
        <p:txBody>
          <a:bodyPr wrap="square">
            <a:spAutoFit/>
          </a:bodyPr>
          <a:lstStyle/>
          <a:p>
            <a:pPr marL="254000" indent="127000" algn="ctr">
              <a:lnSpc>
                <a:spcPts val="1560"/>
              </a:lnSpc>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9.3</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执行结果</a:t>
            </a:r>
          </a:p>
        </p:txBody>
      </p:sp>
      <p:pic>
        <p:nvPicPr>
          <p:cNvPr id="4098" name="图片 1">
            <a:extLst>
              <a:ext uri="{FF2B5EF4-FFF2-40B4-BE49-F238E27FC236}">
                <a16:creationId xmlns:a16="http://schemas.microsoft.com/office/drawing/2014/main" id="{40266863-43F3-1D47-18A5-BDBE1BE0C82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58702" y="2002899"/>
            <a:ext cx="6300700" cy="42687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6119587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0" y="266995"/>
            <a:ext cx="6391676" cy="51621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altLang="zh-CN"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rPr>
              <a:t>9.1.4 </a:t>
            </a:r>
            <a:r>
              <a:rPr kumimoji="0" lang="zh-CN" altLang="en-US"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rPr>
              <a:t>触发器总结</a:t>
            </a:r>
          </a:p>
        </p:txBody>
      </p:sp>
      <p:sp>
        <p:nvSpPr>
          <p:cNvPr id="2" name="文本框 1">
            <a:extLst>
              <a:ext uri="{FF2B5EF4-FFF2-40B4-BE49-F238E27FC236}">
                <a16:creationId xmlns:a16="http://schemas.microsoft.com/office/drawing/2014/main" id="{692EB418-B9D3-EF6C-83F8-6DFE15C0C218}"/>
              </a:ext>
            </a:extLst>
          </p:cNvPr>
          <p:cNvSpPr txBox="1"/>
          <p:nvPr/>
        </p:nvSpPr>
        <p:spPr>
          <a:xfrm>
            <a:off x="1157451" y="1765076"/>
            <a:ext cx="9001000" cy="4247317"/>
          </a:xfrm>
          <a:prstGeom prst="rect">
            <a:avLst/>
          </a:prstGeom>
          <a:noFill/>
        </p:spPr>
        <p:txBody>
          <a:bodyPr wrap="square">
            <a:spAutoFit/>
          </a:bodyPr>
          <a:lstStyle/>
          <a:p>
            <a:pPr marL="0" marR="0" lvl="0" indent="0" algn="l" defTabSz="1219200" rtl="0" eaLnBrk="1" fontAlgn="auto" latinLnBrk="0" hangingPunct="1">
              <a:lnSpc>
                <a:spcPct val="100000"/>
              </a:lnSpc>
              <a:spcBef>
                <a:spcPts val="0"/>
              </a:spcBef>
              <a:spcAft>
                <a:spcPts val="0"/>
              </a:spcAft>
              <a:buClr>
                <a:srgbClr val="444444"/>
              </a:buClr>
              <a:buSzPts val="850"/>
              <a:buFontTx/>
              <a:buNone/>
              <a:tabLst/>
              <a:defRPr/>
            </a:pPr>
            <a:r>
              <a:rPr kumimoji="0" lang="zh-CN" altLang="en-US" sz="1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rPr>
              <a:t>对于</a:t>
            </a:r>
            <a:r>
              <a:rPr kumimoji="0" lang="en-US" altLang="zh-CN" sz="1800" b="0" i="0" u="none" strike="noStrike" kern="1200" cap="none" spc="0" normalizeH="0" baseline="0" noProof="0" dirty="0" err="1">
                <a:ln>
                  <a:noFill/>
                </a:ln>
                <a:solidFill>
                  <a:prstClr val="black"/>
                </a:solidFill>
                <a:effectLst/>
                <a:uLnTx/>
                <a:uFillTx/>
                <a:latin typeface="宋体" panose="02010600030101010101" pitchFamily="2" charset="-122"/>
                <a:ea typeface="宋体" panose="02010600030101010101" pitchFamily="2" charset="-122"/>
              </a:rPr>
              <a:t>InnoDB</a:t>
            </a:r>
            <a:r>
              <a:rPr kumimoji="0" lang="zh-CN" altLang="en-US" sz="1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rPr>
              <a:t>事务型的存储引擎，如果</a:t>
            </a:r>
            <a:r>
              <a:rPr kumimoji="0" lang="en-US" altLang="zh-CN" sz="1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rPr>
              <a:t>SQL</a:t>
            </a:r>
            <a:r>
              <a:rPr kumimoji="0" lang="zh-CN" altLang="en-US" sz="1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rPr>
              <a:t>语句执行错误，或者触发器执行错误，会发生以下几点情况</a:t>
            </a:r>
            <a:r>
              <a:rPr kumimoji="0" lang="en-US" altLang="zh-CN" sz="1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rPr>
              <a:t>:</a:t>
            </a:r>
          </a:p>
          <a:p>
            <a:pPr marL="0" marR="0" lvl="0" indent="0" algn="l" defTabSz="1219200" rtl="0" eaLnBrk="1" fontAlgn="auto" latinLnBrk="0" hangingPunct="1">
              <a:lnSpc>
                <a:spcPct val="100000"/>
              </a:lnSpc>
              <a:spcBef>
                <a:spcPts val="0"/>
              </a:spcBef>
              <a:spcAft>
                <a:spcPts val="0"/>
              </a:spcAft>
              <a:buClr>
                <a:srgbClr val="444444"/>
              </a:buClr>
              <a:buSzPts val="850"/>
              <a:buFontTx/>
              <a:buNone/>
              <a:tabLst/>
              <a:defRPr/>
            </a:pPr>
            <a:r>
              <a:rPr kumimoji="0" lang="zh-CN" altLang="en-US" sz="1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rPr>
              <a:t>（</a:t>
            </a:r>
            <a:r>
              <a:rPr kumimoji="0" lang="en-US" altLang="zh-CN" sz="1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rPr>
              <a:t>1</a:t>
            </a:r>
            <a:r>
              <a:rPr kumimoji="0" lang="zh-CN" altLang="en-US" sz="1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rPr>
              <a:t>）如果触发器或者</a:t>
            </a:r>
            <a:r>
              <a:rPr kumimoji="0" lang="en-US" altLang="zh-CN" sz="1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rPr>
              <a:t>SQL</a:t>
            </a:r>
            <a:r>
              <a:rPr kumimoji="0" lang="zh-CN" altLang="en-US" sz="1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rPr>
              <a:t>语句执行过程中出现错误，则会发生事务的回滚；</a:t>
            </a:r>
          </a:p>
          <a:p>
            <a:pPr marL="0" marR="0" lvl="0" indent="0" algn="l" defTabSz="1219200" rtl="0" eaLnBrk="1" fontAlgn="auto" latinLnBrk="0" hangingPunct="1">
              <a:lnSpc>
                <a:spcPct val="100000"/>
              </a:lnSpc>
              <a:spcBef>
                <a:spcPts val="0"/>
              </a:spcBef>
              <a:spcAft>
                <a:spcPts val="0"/>
              </a:spcAft>
              <a:buClr>
                <a:srgbClr val="444444"/>
              </a:buClr>
              <a:buSzPts val="850"/>
              <a:buFontTx/>
              <a:buNone/>
              <a:tabLst/>
              <a:defRPr/>
            </a:pPr>
            <a:r>
              <a:rPr kumimoji="0" lang="zh-CN" altLang="en-US" sz="1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rPr>
              <a:t>（</a:t>
            </a:r>
            <a:r>
              <a:rPr kumimoji="0" lang="en-US" altLang="zh-CN" sz="1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rPr>
              <a:t>2</a:t>
            </a:r>
            <a:r>
              <a:rPr kumimoji="0" lang="zh-CN" altLang="en-US" sz="1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rPr>
              <a:t>）</a:t>
            </a:r>
            <a:r>
              <a:rPr kumimoji="0" lang="en-US" altLang="zh-CN" sz="1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rPr>
              <a:t>SQL</a:t>
            </a:r>
            <a:r>
              <a:rPr kumimoji="0" lang="zh-CN" altLang="en-US" sz="1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rPr>
              <a:t>语句如果执行失败，则</a:t>
            </a:r>
            <a:r>
              <a:rPr kumimoji="0" lang="en-US" altLang="zh-CN" sz="1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rPr>
              <a:t>AFTER</a:t>
            </a:r>
            <a:r>
              <a:rPr kumimoji="0" lang="zh-CN" altLang="en-US" sz="1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rPr>
              <a:t>类型的触发器不会执行；</a:t>
            </a:r>
          </a:p>
          <a:p>
            <a:pPr marL="0" marR="0" lvl="0" indent="0" algn="l" defTabSz="1219200" rtl="0" eaLnBrk="1" fontAlgn="auto" latinLnBrk="0" hangingPunct="1">
              <a:lnSpc>
                <a:spcPct val="100000"/>
              </a:lnSpc>
              <a:spcBef>
                <a:spcPts val="0"/>
              </a:spcBef>
              <a:spcAft>
                <a:spcPts val="0"/>
              </a:spcAft>
              <a:buClr>
                <a:srgbClr val="444444"/>
              </a:buClr>
              <a:buSzPts val="850"/>
              <a:buFontTx/>
              <a:buNone/>
              <a:tabLst/>
              <a:defRPr/>
            </a:pPr>
            <a:r>
              <a:rPr kumimoji="0" lang="zh-CN" altLang="en-US" sz="1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rPr>
              <a:t>（</a:t>
            </a:r>
            <a:r>
              <a:rPr kumimoji="0" lang="en-US" altLang="zh-CN" sz="1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rPr>
              <a:t>3</a:t>
            </a:r>
            <a:r>
              <a:rPr kumimoji="0" lang="zh-CN" altLang="en-US" sz="1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rPr>
              <a:t>）如果</a:t>
            </a:r>
            <a:r>
              <a:rPr kumimoji="0" lang="en-US" altLang="zh-CN" sz="1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rPr>
              <a:t>AFTER</a:t>
            </a:r>
            <a:r>
              <a:rPr kumimoji="0" lang="zh-CN" altLang="en-US" sz="1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rPr>
              <a:t>类型的触发器执行失败，则触发此触发器的</a:t>
            </a:r>
            <a:r>
              <a:rPr kumimoji="0" lang="en-US" altLang="zh-CN" sz="1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rPr>
              <a:t>SQL</a:t>
            </a:r>
            <a:r>
              <a:rPr kumimoji="0" lang="zh-CN" altLang="en-US" sz="1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rPr>
              <a:t>语句将会回滚；</a:t>
            </a:r>
          </a:p>
          <a:p>
            <a:pPr marL="0" marR="0" lvl="0" indent="0" algn="l" defTabSz="1219200" rtl="0" eaLnBrk="1" fontAlgn="auto" latinLnBrk="0" hangingPunct="1">
              <a:lnSpc>
                <a:spcPct val="100000"/>
              </a:lnSpc>
              <a:spcBef>
                <a:spcPts val="0"/>
              </a:spcBef>
              <a:spcAft>
                <a:spcPts val="0"/>
              </a:spcAft>
              <a:buClr>
                <a:srgbClr val="444444"/>
              </a:buClr>
              <a:buSzPts val="850"/>
              <a:buFontTx/>
              <a:buNone/>
              <a:tabLst/>
              <a:defRPr/>
            </a:pPr>
            <a:r>
              <a:rPr kumimoji="0" lang="zh-CN" altLang="en-US" sz="1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rPr>
              <a:t>（</a:t>
            </a:r>
            <a:r>
              <a:rPr kumimoji="0" lang="en-US" altLang="zh-CN" sz="1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rPr>
              <a:t>4</a:t>
            </a:r>
            <a:r>
              <a:rPr kumimoji="0" lang="zh-CN" altLang="en-US" sz="1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rPr>
              <a:t>）如果</a:t>
            </a:r>
            <a:r>
              <a:rPr kumimoji="0" lang="en-US" altLang="zh-CN" sz="1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rPr>
              <a:t>BEFORE</a:t>
            </a:r>
            <a:r>
              <a:rPr kumimoji="0" lang="zh-CN" altLang="en-US" sz="1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rPr>
              <a:t>类型的触发器执行失败，则触发此触发程序的</a:t>
            </a:r>
            <a:r>
              <a:rPr kumimoji="0" lang="en-US" altLang="zh-CN" sz="1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rPr>
              <a:t>SQL</a:t>
            </a:r>
            <a:r>
              <a:rPr kumimoji="0" lang="zh-CN" altLang="en-US" sz="1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rPr>
              <a:t>语句将会执行失败</a:t>
            </a:r>
          </a:p>
          <a:p>
            <a:pPr marL="0" marR="0" lvl="0" indent="0" algn="l" defTabSz="1219200" rtl="0" eaLnBrk="1" fontAlgn="auto" latinLnBrk="0" hangingPunct="1">
              <a:lnSpc>
                <a:spcPct val="100000"/>
              </a:lnSpc>
              <a:spcBef>
                <a:spcPts val="0"/>
              </a:spcBef>
              <a:spcAft>
                <a:spcPts val="0"/>
              </a:spcAft>
              <a:buClr>
                <a:srgbClr val="444444"/>
              </a:buClr>
              <a:buSzPts val="850"/>
              <a:buFontTx/>
              <a:buNone/>
              <a:tabLst/>
              <a:defRPr/>
            </a:pPr>
            <a:r>
              <a:rPr kumimoji="0" lang="en-US" altLang="zh-CN" sz="1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rPr>
              <a:t>DML</a:t>
            </a:r>
            <a:r>
              <a:rPr kumimoji="0" lang="zh-CN" altLang="en-US" sz="1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rPr>
              <a:t>触发器的优缺点</a:t>
            </a:r>
          </a:p>
          <a:p>
            <a:pPr marL="0" marR="0" lvl="0" indent="0" algn="l" defTabSz="1219200" rtl="0" eaLnBrk="1" fontAlgn="auto" latinLnBrk="0" hangingPunct="1">
              <a:lnSpc>
                <a:spcPct val="100000"/>
              </a:lnSpc>
              <a:spcBef>
                <a:spcPts val="0"/>
              </a:spcBef>
              <a:spcAft>
                <a:spcPts val="0"/>
              </a:spcAft>
              <a:buClr>
                <a:srgbClr val="444444"/>
              </a:buClr>
              <a:buSzPts val="850"/>
              <a:buFontTx/>
              <a:buNone/>
              <a:tabLst/>
              <a:defRPr/>
            </a:pPr>
            <a:r>
              <a:rPr kumimoji="0" lang="zh-CN" altLang="en-US" sz="1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rPr>
              <a:t>优点：</a:t>
            </a:r>
          </a:p>
          <a:p>
            <a:pPr marL="0" marR="0" lvl="0" indent="0" algn="l" defTabSz="1219200" rtl="0" eaLnBrk="1" fontAlgn="auto" latinLnBrk="0" hangingPunct="1">
              <a:lnSpc>
                <a:spcPct val="100000"/>
              </a:lnSpc>
              <a:spcBef>
                <a:spcPts val="0"/>
              </a:spcBef>
              <a:spcAft>
                <a:spcPts val="0"/>
              </a:spcAft>
              <a:buClr>
                <a:srgbClr val="444444"/>
              </a:buClr>
              <a:buSzPts val="850"/>
              <a:buFontTx/>
              <a:buNone/>
              <a:tabLst/>
              <a:defRPr/>
            </a:pPr>
            <a:r>
              <a:rPr kumimoji="0" lang="zh-CN" altLang="en-US" sz="1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rPr>
              <a:t>可以方便而且高效的维护数据；</a:t>
            </a:r>
          </a:p>
          <a:p>
            <a:pPr marL="0" marR="0" lvl="0" indent="0" algn="l" defTabSz="1219200" rtl="0" eaLnBrk="1" fontAlgn="auto" latinLnBrk="0" hangingPunct="1">
              <a:lnSpc>
                <a:spcPct val="100000"/>
              </a:lnSpc>
              <a:spcBef>
                <a:spcPts val="0"/>
              </a:spcBef>
              <a:spcAft>
                <a:spcPts val="0"/>
              </a:spcAft>
              <a:buClr>
                <a:srgbClr val="444444"/>
              </a:buClr>
              <a:buSzPts val="850"/>
              <a:buFontTx/>
              <a:buNone/>
              <a:tabLst/>
              <a:defRPr/>
            </a:pPr>
            <a:r>
              <a:rPr kumimoji="0" lang="zh-CN" altLang="en-US" sz="1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rPr>
              <a:t>缺点：</a:t>
            </a:r>
          </a:p>
          <a:p>
            <a:pPr marL="0" marR="0" lvl="0" indent="0" algn="l" defTabSz="1219200" rtl="0" eaLnBrk="1" fontAlgn="auto" latinLnBrk="0" hangingPunct="1">
              <a:lnSpc>
                <a:spcPct val="100000"/>
              </a:lnSpc>
              <a:spcBef>
                <a:spcPts val="0"/>
              </a:spcBef>
              <a:spcAft>
                <a:spcPts val="0"/>
              </a:spcAft>
              <a:buClr>
                <a:srgbClr val="444444"/>
              </a:buClr>
              <a:buSzPts val="850"/>
              <a:buFontTx/>
              <a:buNone/>
              <a:tabLst/>
              <a:defRPr/>
            </a:pPr>
            <a:r>
              <a:rPr kumimoji="0" lang="en-US" altLang="zh-CN" sz="1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rPr>
              <a:t>a</a:t>
            </a:r>
            <a:r>
              <a:rPr kumimoji="0" lang="zh-CN" altLang="en-US" sz="1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rPr>
              <a:t>、高并发场景下容易导致死锁，拖死数据库，成为数据库瓶颈，故高并发场景下一定要慎用；</a:t>
            </a:r>
          </a:p>
          <a:p>
            <a:pPr marL="0" marR="0" lvl="0" indent="0" algn="l" defTabSz="1219200" rtl="0" eaLnBrk="1" fontAlgn="auto" latinLnBrk="0" hangingPunct="1">
              <a:lnSpc>
                <a:spcPct val="100000"/>
              </a:lnSpc>
              <a:spcBef>
                <a:spcPts val="0"/>
              </a:spcBef>
              <a:spcAft>
                <a:spcPts val="0"/>
              </a:spcAft>
              <a:buClr>
                <a:srgbClr val="444444"/>
              </a:buClr>
              <a:buSzPts val="850"/>
              <a:buFontTx/>
              <a:buNone/>
              <a:tabLst/>
              <a:defRPr/>
            </a:pPr>
            <a:r>
              <a:rPr kumimoji="0" lang="en-US" altLang="zh-CN" sz="1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rPr>
              <a:t>b</a:t>
            </a:r>
            <a:r>
              <a:rPr kumimoji="0" lang="zh-CN" altLang="en-US" sz="1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rPr>
              <a:t>、触发器比较多的时候不容易迁移，而且表之间数据导入和导出可能会导致无意中触发某个触发器，造成数据错误，故对于数据量比较大，而且数据库模型非常复杂的情况下慎用；</a:t>
            </a:r>
          </a:p>
        </p:txBody>
      </p:sp>
      <p:grpSp>
        <p:nvGrpSpPr>
          <p:cNvPr id="3" name="组合 2">
            <a:extLst>
              <a:ext uri="{FF2B5EF4-FFF2-40B4-BE49-F238E27FC236}">
                <a16:creationId xmlns:a16="http://schemas.microsoft.com/office/drawing/2014/main" id="{811C7DAC-A2B4-42E1-CD17-69BFB6ABB202}"/>
              </a:ext>
            </a:extLst>
          </p:cNvPr>
          <p:cNvGrpSpPr/>
          <p:nvPr/>
        </p:nvGrpSpPr>
        <p:grpSpPr>
          <a:xfrm>
            <a:off x="766280" y="1154963"/>
            <a:ext cx="3573248" cy="559810"/>
            <a:chOff x="571169" y="1053530"/>
            <a:chExt cx="3573248" cy="559810"/>
          </a:xfrm>
        </p:grpSpPr>
        <p:sp>
          <p:nvSpPr>
            <p:cNvPr id="4" name="TextBox 35">
              <a:extLst>
                <a:ext uri="{FF2B5EF4-FFF2-40B4-BE49-F238E27FC236}">
                  <a16:creationId xmlns:a16="http://schemas.microsoft.com/office/drawing/2014/main" id="{6BEE3FEE-1A65-183C-B5D5-DEBFB0354C31}"/>
                </a:ext>
              </a:extLst>
            </p:cNvPr>
            <p:cNvSpPr txBox="1">
              <a:spLocks noChangeArrowheads="1"/>
            </p:cNvSpPr>
            <p:nvPr/>
          </p:nvSpPr>
          <p:spPr bwMode="auto">
            <a:xfrm>
              <a:off x="1342678" y="1053530"/>
              <a:ext cx="2801739" cy="530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just" defTabSz="12192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1369B3"/>
                  </a:solidFill>
                  <a:effectLst/>
                  <a:uLnTx/>
                  <a:uFillTx/>
                  <a:latin typeface="微软雅黑" panose="020B0503020204020204" pitchFamily="34" charset="-122"/>
                  <a:ea typeface="微软雅黑" panose="020B0503020204020204" pitchFamily="34" charset="-122"/>
                  <a:cs typeface="+mn-ea"/>
                </a:rPr>
                <a:t>触发器总结</a:t>
              </a:r>
              <a:endParaRPr kumimoji="0" lang="zh-CN" altLang="en-US" sz="2000" b="0" i="0" u="none" strike="noStrike" kern="1200" cap="none" spc="0" normalizeH="0" baseline="0" noProof="0" dirty="0">
                <a:ln>
                  <a:noFill/>
                </a:ln>
                <a:solidFill>
                  <a:srgbClr val="1369B3"/>
                </a:solidFill>
                <a:effectLst/>
                <a:uLnTx/>
                <a:uFillTx/>
                <a:latin typeface="微软雅黑" panose="020B0503020204020204" pitchFamily="34" charset="-122"/>
                <a:ea typeface="微软雅黑" panose="020B0503020204020204" pitchFamily="34" charset="-122"/>
                <a:cs typeface="+mn-cs"/>
              </a:endParaRPr>
            </a:p>
          </p:txBody>
        </p:sp>
        <p:pic>
          <p:nvPicPr>
            <p:cNvPr id="5" name="图片 8" descr="案例">
              <a:extLst>
                <a:ext uri="{FF2B5EF4-FFF2-40B4-BE49-F238E27FC236}">
                  <a16:creationId xmlns:a16="http://schemas.microsoft.com/office/drawing/2014/main" id="{E755CD9F-ED88-1734-CD4F-A52586ADAE5F}"/>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1169" y="1097123"/>
              <a:ext cx="782343" cy="516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280935733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Box 48"/>
          <p:cNvSpPr txBox="1"/>
          <p:nvPr/>
        </p:nvSpPr>
        <p:spPr>
          <a:xfrm>
            <a:off x="3970118" y="3014256"/>
            <a:ext cx="6733001" cy="829945"/>
          </a:xfrm>
          <a:prstGeom prst="rect">
            <a:avLst/>
          </a:prstGeom>
          <a:noFill/>
        </p:spPr>
        <p:txBody>
          <a:bodyPr wrap="square" lIns="91443" tIns="45720" rIns="91443" bIns="45720" rtlCol="0">
            <a:spAutoFit/>
          </a:bodyPr>
          <a:lstStyle/>
          <a:p>
            <a:r>
              <a:rPr lang="zh-CN" altLang="en-US" sz="4800" b="1" dirty="0">
                <a:solidFill>
                  <a:srgbClr val="595959"/>
                </a:solidFill>
                <a:latin typeface="微软雅黑" panose="020B0503020204020204" pitchFamily="34" charset="-122"/>
                <a:ea typeface="微软雅黑" panose="020B0503020204020204" pitchFamily="34" charset="-122"/>
                <a:cs typeface="+mn-ea"/>
                <a:sym typeface="Source Han Sans K Bold" panose="020B0800000000000000" pitchFamily="34" charset="-128"/>
              </a:rPr>
              <a:t> 管理触发器</a:t>
            </a:r>
          </a:p>
        </p:txBody>
      </p:sp>
      <p:sp>
        <p:nvSpPr>
          <p:cNvPr id="2" name="TextBox 48"/>
          <p:cNvSpPr txBox="1"/>
          <p:nvPr/>
        </p:nvSpPr>
        <p:spPr>
          <a:xfrm>
            <a:off x="1626870" y="2809240"/>
            <a:ext cx="1734820" cy="1106805"/>
          </a:xfrm>
          <a:prstGeom prst="rect">
            <a:avLst/>
          </a:prstGeom>
          <a:noFill/>
        </p:spPr>
        <p:txBody>
          <a:bodyPr wrap="square" lIns="91443" tIns="45720" rIns="91443" bIns="45720" rtlCol="0">
            <a:spAutoFit/>
          </a:bodyPr>
          <a:lstStyle/>
          <a:p>
            <a:r>
              <a:rPr lang="en-US" altLang="en-GB" sz="6600" b="1" dirty="0">
                <a:solidFill>
                  <a:srgbClr val="FAFAFA"/>
                </a:solidFill>
                <a:latin typeface="微软雅黑" panose="020B0503020204020204" pitchFamily="34" charset="-122"/>
                <a:ea typeface="微软雅黑" panose="020B0503020204020204" pitchFamily="34" charset="-122"/>
                <a:cs typeface="+mn-ea"/>
                <a:sym typeface="+mn-lt"/>
              </a:rPr>
              <a:t>9.2</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0" y="266995"/>
            <a:ext cx="6391676" cy="51621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altLang="zh-CN"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rPr>
              <a:t>9.2.1  </a:t>
            </a:r>
            <a:r>
              <a:rPr kumimoji="0" lang="zh-CN" altLang="en-US"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rPr>
              <a:t>查看触发器的信息</a:t>
            </a:r>
          </a:p>
        </p:txBody>
      </p:sp>
      <p:sp>
        <p:nvSpPr>
          <p:cNvPr id="2" name="文本框 1">
            <a:extLst>
              <a:ext uri="{FF2B5EF4-FFF2-40B4-BE49-F238E27FC236}">
                <a16:creationId xmlns:a16="http://schemas.microsoft.com/office/drawing/2014/main" id="{692EB418-B9D3-EF6C-83F8-6DFE15C0C218}"/>
              </a:ext>
            </a:extLst>
          </p:cNvPr>
          <p:cNvSpPr txBox="1"/>
          <p:nvPr/>
        </p:nvSpPr>
        <p:spPr>
          <a:xfrm>
            <a:off x="1450690" y="2646335"/>
            <a:ext cx="8856984" cy="523220"/>
          </a:xfrm>
          <a:prstGeom prst="rect">
            <a:avLst/>
          </a:prstGeom>
          <a:noFill/>
        </p:spPr>
        <p:txBody>
          <a:bodyPr wrap="square">
            <a:spAutoFit/>
          </a:bodyPr>
          <a:lstStyle/>
          <a:p>
            <a:pPr marL="0" marR="0" lvl="0" indent="0" algn="l" defTabSz="1219200" rtl="0" eaLnBrk="1" fontAlgn="auto" latinLnBrk="0" hangingPunct="1">
              <a:lnSpc>
                <a:spcPct val="100000"/>
              </a:lnSpc>
              <a:spcBef>
                <a:spcPts val="0"/>
              </a:spcBef>
              <a:spcAft>
                <a:spcPts val="0"/>
              </a:spcAft>
              <a:buClr>
                <a:srgbClr val="444444"/>
              </a:buClr>
              <a:buSzPts val="850"/>
              <a:buFontTx/>
              <a:buNone/>
              <a:tabLst/>
              <a:defRPr/>
            </a:pPr>
            <a:r>
              <a:rPr kumimoji="0" lang="zh-CN" altLang="en-US" sz="2800" b="0" i="0" u="none" strike="noStrike" kern="1200" cap="none" spc="0" normalizeH="0" baseline="0" noProof="0" dirty="0">
                <a:ln>
                  <a:noFill/>
                </a:ln>
                <a:solidFill>
                  <a:prstClr val="black"/>
                </a:solidFill>
                <a:effectLst/>
                <a:uLnTx/>
                <a:uFillTx/>
                <a:latin typeface="Arial"/>
                <a:ea typeface="微软雅黑"/>
                <a:cs typeface="+mn-cs"/>
              </a:rPr>
              <a:t>查看 </a:t>
            </a:r>
            <a:r>
              <a:rPr kumimoji="0" lang="en-US" altLang="zh-CN" sz="2800" b="0" i="0" u="none" strike="noStrike" kern="1200" cap="none" spc="0" normalizeH="0" baseline="0" noProof="0" dirty="0" err="1">
                <a:ln>
                  <a:noFill/>
                </a:ln>
                <a:solidFill>
                  <a:prstClr val="black"/>
                </a:solidFill>
                <a:effectLst/>
                <a:uLnTx/>
                <a:uFillTx/>
                <a:latin typeface="Arial"/>
                <a:ea typeface="微软雅黑"/>
                <a:cs typeface="+mn-cs"/>
              </a:rPr>
              <a:t>students_Update</a:t>
            </a:r>
            <a:r>
              <a:rPr kumimoji="0" lang="en-US" altLang="zh-CN" sz="2800" b="0" i="0" u="none" strike="noStrike" kern="1200" cap="none" spc="0" normalizeH="0" baseline="0" noProof="0" dirty="0">
                <a:ln>
                  <a:noFill/>
                </a:ln>
                <a:solidFill>
                  <a:prstClr val="black"/>
                </a:solidFill>
                <a:effectLst/>
                <a:uLnTx/>
                <a:uFillTx/>
                <a:latin typeface="Arial"/>
                <a:ea typeface="微软雅黑"/>
                <a:cs typeface="+mn-cs"/>
              </a:rPr>
              <a:t> </a:t>
            </a:r>
            <a:r>
              <a:rPr kumimoji="0" lang="zh-CN" altLang="en-US" sz="2800" b="0" i="0" u="none" strike="noStrike" kern="1200" cap="none" spc="0" normalizeH="0" baseline="0" noProof="0" dirty="0">
                <a:ln>
                  <a:noFill/>
                </a:ln>
                <a:solidFill>
                  <a:prstClr val="black"/>
                </a:solidFill>
                <a:effectLst/>
                <a:uLnTx/>
                <a:uFillTx/>
                <a:latin typeface="Arial"/>
                <a:ea typeface="微软雅黑"/>
                <a:cs typeface="+mn-cs"/>
              </a:rPr>
              <a:t>触发器的信息。</a:t>
            </a:r>
          </a:p>
        </p:txBody>
      </p:sp>
      <p:grpSp>
        <p:nvGrpSpPr>
          <p:cNvPr id="3" name="组合 2">
            <a:extLst>
              <a:ext uri="{FF2B5EF4-FFF2-40B4-BE49-F238E27FC236}">
                <a16:creationId xmlns:a16="http://schemas.microsoft.com/office/drawing/2014/main" id="{811C7DAC-A2B4-42E1-CD17-69BFB6ABB202}"/>
              </a:ext>
            </a:extLst>
          </p:cNvPr>
          <p:cNvGrpSpPr/>
          <p:nvPr/>
        </p:nvGrpSpPr>
        <p:grpSpPr>
          <a:xfrm>
            <a:off x="766280" y="1449574"/>
            <a:ext cx="3573248" cy="559810"/>
            <a:chOff x="571169" y="1053530"/>
            <a:chExt cx="3573248" cy="559810"/>
          </a:xfrm>
        </p:grpSpPr>
        <p:sp>
          <p:nvSpPr>
            <p:cNvPr id="4" name="TextBox 35">
              <a:extLst>
                <a:ext uri="{FF2B5EF4-FFF2-40B4-BE49-F238E27FC236}">
                  <a16:creationId xmlns:a16="http://schemas.microsoft.com/office/drawing/2014/main" id="{6BEE3FEE-1A65-183C-B5D5-DEBFB0354C31}"/>
                </a:ext>
              </a:extLst>
            </p:cNvPr>
            <p:cNvSpPr txBox="1">
              <a:spLocks noChangeArrowheads="1"/>
            </p:cNvSpPr>
            <p:nvPr/>
          </p:nvSpPr>
          <p:spPr bwMode="auto">
            <a:xfrm>
              <a:off x="1342678" y="1053530"/>
              <a:ext cx="2801739" cy="530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just" defTabSz="12192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1369B3"/>
                  </a:solidFill>
                  <a:effectLst/>
                  <a:uLnTx/>
                  <a:uFillTx/>
                  <a:latin typeface="微软雅黑" panose="020B0503020204020204" pitchFamily="34" charset="-122"/>
                  <a:ea typeface="微软雅黑" panose="020B0503020204020204" pitchFamily="34" charset="-122"/>
                  <a:cs typeface="+mn-ea"/>
                </a:rPr>
                <a:t>任务描述</a:t>
              </a:r>
              <a:endParaRPr kumimoji="0" lang="zh-CN" altLang="en-US" sz="2000" b="0" i="0" u="none" strike="noStrike" kern="1200" cap="none" spc="0" normalizeH="0" baseline="0" noProof="0" dirty="0">
                <a:ln>
                  <a:noFill/>
                </a:ln>
                <a:solidFill>
                  <a:srgbClr val="1369B3"/>
                </a:solidFill>
                <a:effectLst/>
                <a:uLnTx/>
                <a:uFillTx/>
                <a:latin typeface="微软雅黑" panose="020B0503020204020204" pitchFamily="34" charset="-122"/>
                <a:ea typeface="微软雅黑" panose="020B0503020204020204" pitchFamily="34" charset="-122"/>
                <a:cs typeface="+mn-cs"/>
              </a:endParaRPr>
            </a:p>
          </p:txBody>
        </p:sp>
        <p:pic>
          <p:nvPicPr>
            <p:cNvPr id="5" name="图片 8" descr="案例">
              <a:extLst>
                <a:ext uri="{FF2B5EF4-FFF2-40B4-BE49-F238E27FC236}">
                  <a16:creationId xmlns:a16="http://schemas.microsoft.com/office/drawing/2014/main" id="{E755CD9F-ED88-1734-CD4F-A52586ADAE5F}"/>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1169" y="1097123"/>
              <a:ext cx="782343" cy="516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15491318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5">
            <a:extLst>
              <a:ext uri="{FF2B5EF4-FFF2-40B4-BE49-F238E27FC236}">
                <a16:creationId xmlns:a16="http://schemas.microsoft.com/office/drawing/2014/main" id="{FC1E78DC-3515-653F-B749-D6669105FE13}"/>
              </a:ext>
            </a:extLst>
          </p:cNvPr>
          <p:cNvSpPr txBox="1">
            <a:spLocks noChangeArrowheads="1"/>
          </p:cNvSpPr>
          <p:nvPr/>
        </p:nvSpPr>
        <p:spPr bwMode="auto">
          <a:xfrm>
            <a:off x="1846734" y="1322845"/>
            <a:ext cx="4752528" cy="530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just" defTabSz="12192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1369B3"/>
                </a:solidFill>
                <a:effectLst/>
                <a:uLnTx/>
                <a:uFillTx/>
                <a:latin typeface="微软雅黑" panose="020B0503020204020204" pitchFamily="34" charset="-122"/>
                <a:ea typeface="微软雅黑" panose="020B0503020204020204" pitchFamily="34" charset="-122"/>
                <a:cs typeface="+mn-cs"/>
              </a:rPr>
              <a:t>设计过程</a:t>
            </a:r>
            <a:r>
              <a:rPr kumimoji="0" lang="en-US" altLang="zh-CN" sz="2000" b="0" i="0" u="none" strike="noStrike" kern="1200" cap="none" spc="0" normalizeH="0" baseline="0" noProof="0" dirty="0">
                <a:ln>
                  <a:noFill/>
                </a:ln>
                <a:solidFill>
                  <a:srgbClr val="1369B3"/>
                </a:solidFill>
                <a:effectLst/>
                <a:uLnTx/>
                <a:uFillTx/>
                <a:latin typeface="微软雅黑" panose="020B0503020204020204" pitchFamily="34" charset="-122"/>
                <a:ea typeface="微软雅黑" panose="020B0503020204020204" pitchFamily="34" charset="-122"/>
                <a:cs typeface="+mn-cs"/>
              </a:rPr>
              <a:t>——</a:t>
            </a:r>
            <a:r>
              <a:rPr kumimoji="0" lang="zh-CN" altLang="en-US" sz="2000" b="0" i="0" u="none" strike="noStrike" kern="1200" cap="none" spc="0" normalizeH="0" baseline="0" noProof="0" dirty="0">
                <a:ln>
                  <a:noFill/>
                </a:ln>
                <a:solidFill>
                  <a:srgbClr val="1369B3"/>
                </a:solidFill>
                <a:effectLst/>
                <a:uLnTx/>
                <a:uFillTx/>
                <a:latin typeface="微软雅黑" panose="020B0503020204020204" pitchFamily="34" charset="-122"/>
                <a:ea typeface="微软雅黑" panose="020B0503020204020204" pitchFamily="34" charset="-122"/>
                <a:cs typeface="+mn-cs"/>
              </a:rPr>
              <a:t>查看触发器的信息</a:t>
            </a:r>
          </a:p>
        </p:txBody>
      </p:sp>
      <p:pic>
        <p:nvPicPr>
          <p:cNvPr id="1027" name="图片 8" descr="案例">
            <a:extLst>
              <a:ext uri="{FF2B5EF4-FFF2-40B4-BE49-F238E27FC236}">
                <a16:creationId xmlns:a16="http://schemas.microsoft.com/office/drawing/2014/main" id="{8C44F218-7249-9256-53E5-20DF0CFFA8A4}"/>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79823" y="1375098"/>
            <a:ext cx="724644" cy="478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1">
            <a:extLst>
              <a:ext uri="{FF2B5EF4-FFF2-40B4-BE49-F238E27FC236}">
                <a16:creationId xmlns:a16="http://schemas.microsoft.com/office/drawing/2014/main" id="{9AC63AE0-3219-BDAB-3964-3E83D271711C}"/>
              </a:ext>
            </a:extLst>
          </p:cNvPr>
          <p:cNvSpPr txBox="1"/>
          <p:nvPr/>
        </p:nvSpPr>
        <p:spPr>
          <a:xfrm>
            <a:off x="1143690" y="266995"/>
            <a:ext cx="5815611"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altLang="zh-CN"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rPr>
              <a:t>9.2.1  </a:t>
            </a:r>
            <a:r>
              <a:rPr kumimoji="0" lang="zh-CN" altLang="en-US"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rPr>
              <a:t>查看触发器的信息</a:t>
            </a:r>
          </a:p>
        </p:txBody>
      </p:sp>
      <p:sp>
        <p:nvSpPr>
          <p:cNvPr id="6" name="文本框 5">
            <a:extLst>
              <a:ext uri="{FF2B5EF4-FFF2-40B4-BE49-F238E27FC236}">
                <a16:creationId xmlns:a16="http://schemas.microsoft.com/office/drawing/2014/main" id="{2ADDF62E-D6DE-538F-786E-C27B5A159BF9}"/>
              </a:ext>
            </a:extLst>
          </p:cNvPr>
          <p:cNvSpPr txBox="1"/>
          <p:nvPr/>
        </p:nvSpPr>
        <p:spPr>
          <a:xfrm>
            <a:off x="1147882" y="2529694"/>
            <a:ext cx="7842988" cy="1477328"/>
          </a:xfrm>
          <a:prstGeom prst="rect">
            <a:avLst/>
          </a:prstGeom>
          <a:noFill/>
        </p:spPr>
        <p:txBody>
          <a:bodyPr wrap="square">
            <a:spAutoFit/>
          </a:bodyPr>
          <a:lstStyle/>
          <a:p>
            <a:pPr marL="254000" indent="127000" algn="just"/>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1</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．在新建查询中执行如下的</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SQL</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语句。</a:t>
            </a:r>
          </a:p>
          <a:p>
            <a:pPr marL="254000" indent="127000" algn="just"/>
            <a:r>
              <a:rPr lang="en-US" altLang="zh-CN" sz="1800" kern="100" dirty="0">
                <a:solidFill>
                  <a:srgbClr val="00808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zh-CN" sz="1800" kern="100" dirty="0">
                <a:solidFill>
                  <a:srgbClr val="008080"/>
                </a:solidFill>
                <a:effectLst/>
                <a:latin typeface="宋体" panose="02010600030101010101" pitchFamily="2" charset="-122"/>
                <a:ea typeface="宋体" panose="02010600030101010101" pitchFamily="2" charset="-122"/>
                <a:cs typeface="Courier New" panose="02070309020205020404" pitchFamily="49" charset="0"/>
              </a:rPr>
              <a:t>在</a:t>
            </a:r>
            <a:r>
              <a:rPr lang="en-US" altLang="zh-CN" sz="1800" kern="100" dirty="0">
                <a:solidFill>
                  <a:srgbClr val="008080"/>
                </a:solidFill>
                <a:effectLst/>
                <a:latin typeface="宋体" panose="02010600030101010101" pitchFamily="2" charset="-122"/>
                <a:ea typeface="宋体" panose="02010600030101010101" pitchFamily="2" charset="-122"/>
                <a:cs typeface="Times New Roman" panose="02020603050405020304" pitchFamily="18" charset="0"/>
              </a:rPr>
              <a:t> MySQL </a:t>
            </a:r>
            <a:r>
              <a:rPr lang="zh-CN" altLang="zh-CN" sz="1800" kern="100" dirty="0">
                <a:solidFill>
                  <a:srgbClr val="008080"/>
                </a:solidFill>
                <a:effectLst/>
                <a:latin typeface="宋体" panose="02010600030101010101" pitchFamily="2" charset="-122"/>
                <a:ea typeface="宋体" panose="02010600030101010101" pitchFamily="2" charset="-122"/>
                <a:cs typeface="Courier New" panose="02070309020205020404" pitchFamily="49" charset="0"/>
              </a:rPr>
              <a:t>中，所有触发器的信息都存在</a:t>
            </a:r>
            <a:r>
              <a:rPr lang="en-US" altLang="zh-CN" sz="1800" kern="100" dirty="0">
                <a:solidFill>
                  <a:srgbClr val="008080"/>
                </a:solidFill>
                <a:effectLst/>
                <a:latin typeface="宋体" panose="02010600030101010101" pitchFamily="2" charset="-122"/>
                <a:ea typeface="宋体" panose="02010600030101010101" pitchFamily="2" charset="-122"/>
                <a:cs typeface="Times New Roman" panose="02020603050405020304" pitchFamily="18" charset="0"/>
              </a:rPr>
              <a:t> </a:t>
            </a:r>
            <a:r>
              <a:rPr lang="en-US" altLang="zh-CN" sz="1800" kern="100" dirty="0" err="1">
                <a:solidFill>
                  <a:srgbClr val="008080"/>
                </a:solidFill>
                <a:effectLst/>
                <a:latin typeface="宋体" panose="02010600030101010101" pitchFamily="2" charset="-122"/>
                <a:ea typeface="宋体" panose="02010600030101010101" pitchFamily="2" charset="-122"/>
                <a:cs typeface="Times New Roman" panose="02020603050405020304" pitchFamily="18" charset="0"/>
              </a:rPr>
              <a:t>information_schema</a:t>
            </a:r>
            <a:r>
              <a:rPr lang="en-US" altLang="zh-CN" sz="1800" kern="100" dirty="0">
                <a:solidFill>
                  <a:srgbClr val="008080"/>
                </a:solidFill>
                <a:effectLst/>
                <a:latin typeface="宋体" panose="02010600030101010101" pitchFamily="2" charset="-122"/>
                <a:ea typeface="宋体" panose="02010600030101010101" pitchFamily="2" charset="-122"/>
                <a:cs typeface="Times New Roman" panose="02020603050405020304" pitchFamily="18" charset="0"/>
              </a:rPr>
              <a:t> </a:t>
            </a:r>
            <a:r>
              <a:rPr lang="zh-CN" altLang="zh-CN" sz="1800" kern="100" dirty="0">
                <a:solidFill>
                  <a:srgbClr val="008080"/>
                </a:solidFill>
                <a:effectLst/>
                <a:latin typeface="宋体" panose="02010600030101010101" pitchFamily="2" charset="-122"/>
                <a:ea typeface="宋体" panose="02010600030101010101" pitchFamily="2" charset="-122"/>
                <a:cs typeface="Courier New" panose="02070309020205020404" pitchFamily="49" charset="0"/>
              </a:rPr>
              <a:t>数据库的</a:t>
            </a:r>
            <a:r>
              <a:rPr lang="en-US" altLang="zh-CN" sz="1800" kern="100" dirty="0">
                <a:solidFill>
                  <a:srgbClr val="008080"/>
                </a:solidFill>
                <a:effectLst/>
                <a:latin typeface="宋体" panose="02010600030101010101" pitchFamily="2" charset="-122"/>
                <a:ea typeface="宋体" panose="02010600030101010101" pitchFamily="2" charset="-122"/>
                <a:cs typeface="Times New Roman" panose="02020603050405020304" pitchFamily="18" charset="0"/>
              </a:rPr>
              <a:t> triggers </a:t>
            </a:r>
            <a:r>
              <a:rPr lang="zh-CN" altLang="zh-CN" sz="1800" kern="100" dirty="0">
                <a:solidFill>
                  <a:srgbClr val="008080"/>
                </a:solidFill>
                <a:effectLst/>
                <a:latin typeface="宋体" panose="02010600030101010101" pitchFamily="2" charset="-122"/>
                <a:ea typeface="宋体" panose="02010600030101010101" pitchFamily="2" charset="-122"/>
                <a:cs typeface="Courier New" panose="02070309020205020404" pitchFamily="49" charset="0"/>
              </a:rPr>
              <a:t>表</a:t>
            </a:r>
            <a:r>
              <a:rPr lang="en-US" altLang="zh-CN" sz="1800" kern="100" dirty="0">
                <a:solidFill>
                  <a:srgbClr val="00808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zh-CN" sz="1800" kern="100" dirty="0">
                <a:solidFill>
                  <a:srgbClr val="008080"/>
                </a:solidFill>
                <a:effectLst/>
                <a:latin typeface="宋体" panose="02010600030101010101" pitchFamily="2" charset="-122"/>
                <a:ea typeface="宋体" panose="02010600030101010101" pitchFamily="2" charset="-122"/>
                <a:cs typeface="Courier New" panose="02070309020205020404" pitchFamily="49" charset="0"/>
              </a:rPr>
              <a:t>中，可以通过查询命令</a:t>
            </a:r>
            <a:r>
              <a:rPr lang="en-US" altLang="zh-CN" sz="1800" kern="100" dirty="0">
                <a:solidFill>
                  <a:srgbClr val="008080"/>
                </a:solidFill>
                <a:effectLst/>
                <a:latin typeface="宋体" panose="02010600030101010101" pitchFamily="2" charset="-122"/>
                <a:ea typeface="宋体" panose="02010600030101010101" pitchFamily="2" charset="-122"/>
                <a:cs typeface="Times New Roman" panose="02020603050405020304" pitchFamily="18" charset="0"/>
              </a:rPr>
              <a:t> SELECT </a:t>
            </a:r>
            <a:r>
              <a:rPr lang="zh-CN" altLang="zh-CN" sz="1800" kern="100" dirty="0">
                <a:solidFill>
                  <a:srgbClr val="008080"/>
                </a:solidFill>
                <a:effectLst/>
                <a:latin typeface="宋体" panose="02010600030101010101" pitchFamily="2" charset="-122"/>
                <a:ea typeface="宋体" panose="02010600030101010101" pitchFamily="2" charset="-122"/>
                <a:cs typeface="Courier New" panose="02070309020205020404" pitchFamily="49" charset="0"/>
              </a:rPr>
              <a:t>来查看某个触发器</a:t>
            </a:r>
            <a:endPar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endParaRPr>
          </a:p>
          <a:p>
            <a:pPr marL="254000" indent="127000" algn="just"/>
            <a:r>
              <a:rPr lang="en-US" altLang="zh-CN" sz="18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SELECT * FROM </a:t>
            </a:r>
            <a:r>
              <a:rPr lang="en-US" altLang="zh-CN" sz="1800" kern="100" dirty="0" err="1">
                <a:solidFill>
                  <a:srgbClr val="0000FF"/>
                </a:solidFill>
                <a:effectLst/>
                <a:latin typeface="宋体" panose="02010600030101010101" pitchFamily="2" charset="-122"/>
                <a:ea typeface="宋体" panose="02010600030101010101" pitchFamily="2" charset="-122"/>
                <a:cs typeface="Times New Roman" panose="02020603050405020304" pitchFamily="18" charset="0"/>
              </a:rPr>
              <a:t>information_schema.triggers</a:t>
            </a:r>
            <a:r>
              <a:rPr lang="en-US" altLang="zh-CN" sz="18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 WHERE </a:t>
            </a:r>
            <a:r>
              <a:rPr lang="en-US" altLang="zh-CN" sz="1800" kern="100" dirty="0" err="1">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trigger_name</a:t>
            </a:r>
            <a:r>
              <a:rPr lang="en-US" altLang="zh-CN" sz="18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 '</a:t>
            </a:r>
            <a:r>
              <a:rPr lang="en-US" altLang="zh-CN" sz="1800" kern="100" dirty="0" err="1">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students_Update</a:t>
            </a:r>
            <a:r>
              <a:rPr lang="en-US" altLang="zh-CN" sz="18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endPar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11009542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4"/>
          <p:cNvSpPr txBox="1"/>
          <p:nvPr/>
        </p:nvSpPr>
        <p:spPr>
          <a:xfrm>
            <a:off x="837863" y="572758"/>
            <a:ext cx="3007988" cy="662532"/>
          </a:xfrm>
          <a:prstGeom prst="rect">
            <a:avLst/>
          </a:prstGeom>
        </p:spPr>
        <p:txBody>
          <a:bodyPr lIns="121917" tIns="60958" rIns="121917" bIns="60958"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b="1" dirty="0">
                <a:solidFill>
                  <a:srgbClr val="1369B2"/>
                </a:solidFill>
                <a:latin typeface="微软雅黑" panose="020B0503020204020204" pitchFamily="34" charset="-122"/>
                <a:ea typeface="微软雅黑" panose="020B0503020204020204" pitchFamily="34" charset="-122"/>
                <a:cs typeface="+mn-ea"/>
                <a:sym typeface="+mn-lt"/>
              </a:rPr>
              <a:t>目录</a:t>
            </a:r>
            <a:r>
              <a:rPr lang="en-US" altLang="zh-CN" b="1" dirty="0">
                <a:solidFill>
                  <a:srgbClr val="1369B2"/>
                </a:solidFill>
                <a:latin typeface="微软雅黑" panose="020B0503020204020204" pitchFamily="34" charset="-122"/>
                <a:ea typeface="微软雅黑" panose="020B0503020204020204" pitchFamily="34" charset="-122"/>
                <a:cs typeface="+mn-ea"/>
                <a:sym typeface="+mn-lt"/>
              </a:rPr>
              <a:t>/</a:t>
            </a:r>
            <a:r>
              <a:rPr lang="en-US" altLang="zh-CN" sz="2400" dirty="0">
                <a:solidFill>
                  <a:srgbClr val="1369B2"/>
                </a:solidFill>
                <a:latin typeface="微软雅黑" panose="020B0503020204020204" pitchFamily="34" charset="-122"/>
                <a:ea typeface="微软雅黑" panose="020B0503020204020204" pitchFamily="34" charset="-122"/>
                <a:cs typeface="+mn-ea"/>
                <a:sym typeface="+mn-lt"/>
              </a:rPr>
              <a:t>Contents</a:t>
            </a:r>
            <a:endParaRPr lang="en-GB" sz="2400" dirty="0">
              <a:solidFill>
                <a:srgbClr val="1369B2"/>
              </a:solidFill>
              <a:latin typeface="微软雅黑" panose="020B0503020204020204" pitchFamily="34" charset="-122"/>
              <a:ea typeface="微软雅黑" panose="020B0503020204020204" pitchFamily="34" charset="-122"/>
              <a:cs typeface="+mn-ea"/>
              <a:sym typeface="+mn-lt"/>
            </a:endParaRPr>
          </a:p>
        </p:txBody>
      </p:sp>
      <p:grpSp>
        <p:nvGrpSpPr>
          <p:cNvPr id="45" name="组合 44"/>
          <p:cNvGrpSpPr/>
          <p:nvPr/>
        </p:nvGrpSpPr>
        <p:grpSpPr>
          <a:xfrm>
            <a:off x="2418929" y="2524082"/>
            <a:ext cx="1192190" cy="613062"/>
            <a:chOff x="2215144" y="982844"/>
            <a:chExt cx="1244730" cy="842780"/>
          </a:xfrm>
        </p:grpSpPr>
        <p:sp>
          <p:nvSpPr>
            <p:cNvPr id="46" name="平行四边形 45"/>
            <p:cNvSpPr/>
            <p:nvPr/>
          </p:nvSpPr>
          <p:spPr>
            <a:xfrm>
              <a:off x="2215144" y="982844"/>
              <a:ext cx="1120898" cy="842780"/>
            </a:xfrm>
            <a:prstGeom prst="parallelogram">
              <a:avLst>
                <a:gd name="adj" fmla="val 48207"/>
              </a:avLst>
            </a:prstGeom>
            <a:solidFill>
              <a:srgbClr val="1369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cs typeface="+mn-ea"/>
                <a:sym typeface="+mn-lt"/>
              </a:endParaRPr>
            </a:p>
          </p:txBody>
        </p:sp>
        <p:sp>
          <p:nvSpPr>
            <p:cNvPr id="47" name="文本框 9"/>
            <p:cNvSpPr txBox="1"/>
            <p:nvPr/>
          </p:nvSpPr>
          <p:spPr>
            <a:xfrm>
              <a:off x="2393075" y="1005670"/>
              <a:ext cx="1066799" cy="803893"/>
            </a:xfrm>
            <a:prstGeom prst="rect">
              <a:avLst/>
            </a:prstGeom>
            <a:noFill/>
          </p:spPr>
          <p:txBody>
            <a:bodyPr wrap="square" rtlCol="0">
              <a:spAutoFit/>
            </a:bodyPr>
            <a:lstStyle/>
            <a:p>
              <a:r>
                <a:rPr lang="en-US" altLang="zh-CN" sz="3200" dirty="0">
                  <a:solidFill>
                    <a:schemeClr val="bg1"/>
                  </a:solidFill>
                  <a:latin typeface="微软雅黑" panose="020B0503020204020204" pitchFamily="34" charset="-122"/>
                  <a:ea typeface="微软雅黑" panose="020B0503020204020204" pitchFamily="34" charset="-122"/>
                  <a:cs typeface="+mn-ea"/>
                  <a:sym typeface="+mn-lt"/>
                </a:rPr>
                <a:t>01</a:t>
              </a:r>
              <a:endParaRPr lang="zh-CN" altLang="en-US" sz="3200" dirty="0">
                <a:solidFill>
                  <a:schemeClr val="bg1"/>
                </a:solidFill>
                <a:latin typeface="微软雅黑" panose="020B0503020204020204" pitchFamily="34" charset="-122"/>
                <a:ea typeface="微软雅黑" panose="020B0503020204020204" pitchFamily="34" charset="-122"/>
                <a:cs typeface="+mn-ea"/>
                <a:sym typeface="+mn-lt"/>
              </a:endParaRPr>
            </a:p>
          </p:txBody>
        </p:sp>
      </p:grpSp>
      <p:grpSp>
        <p:nvGrpSpPr>
          <p:cNvPr id="48" name="组合 47"/>
          <p:cNvGrpSpPr/>
          <p:nvPr/>
        </p:nvGrpSpPr>
        <p:grpSpPr>
          <a:xfrm>
            <a:off x="2418929" y="3996386"/>
            <a:ext cx="1192190" cy="618406"/>
            <a:chOff x="2215144" y="2026500"/>
            <a:chExt cx="1244730" cy="850129"/>
          </a:xfrm>
        </p:grpSpPr>
        <p:sp>
          <p:nvSpPr>
            <p:cNvPr id="49" name="平行四边形 48"/>
            <p:cNvSpPr/>
            <p:nvPr/>
          </p:nvSpPr>
          <p:spPr>
            <a:xfrm>
              <a:off x="2215144" y="2033848"/>
              <a:ext cx="1120898" cy="842781"/>
            </a:xfrm>
            <a:prstGeom prst="parallelogram">
              <a:avLst>
                <a:gd name="adj" fmla="val 48207"/>
              </a:avLst>
            </a:prstGeom>
            <a:solidFill>
              <a:srgbClr val="1369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cs typeface="+mn-ea"/>
                <a:sym typeface="+mn-lt"/>
              </a:endParaRPr>
            </a:p>
          </p:txBody>
        </p:sp>
        <p:sp>
          <p:nvSpPr>
            <p:cNvPr id="50" name="文本框 10"/>
            <p:cNvSpPr txBox="1"/>
            <p:nvPr/>
          </p:nvSpPr>
          <p:spPr>
            <a:xfrm>
              <a:off x="2393075" y="2026500"/>
              <a:ext cx="1066799" cy="803896"/>
            </a:xfrm>
            <a:prstGeom prst="rect">
              <a:avLst/>
            </a:prstGeom>
            <a:noFill/>
          </p:spPr>
          <p:txBody>
            <a:bodyPr wrap="square" rtlCol="0">
              <a:spAutoFit/>
            </a:bodyPr>
            <a:lstStyle/>
            <a:p>
              <a:r>
                <a:rPr lang="en-US" altLang="zh-CN" sz="3200" dirty="0">
                  <a:solidFill>
                    <a:schemeClr val="bg1"/>
                  </a:solidFill>
                  <a:latin typeface="微软雅黑" panose="020B0503020204020204" pitchFamily="34" charset="-122"/>
                  <a:ea typeface="微软雅黑" panose="020B0503020204020204" pitchFamily="34" charset="-122"/>
                  <a:cs typeface="+mn-ea"/>
                  <a:sym typeface="+mn-lt"/>
                </a:rPr>
                <a:t>02</a:t>
              </a:r>
              <a:endParaRPr lang="zh-CN" altLang="en-US" sz="3200" dirty="0">
                <a:solidFill>
                  <a:schemeClr val="bg1"/>
                </a:solidFill>
                <a:latin typeface="微软雅黑" panose="020B0503020204020204" pitchFamily="34" charset="-122"/>
                <a:ea typeface="微软雅黑" panose="020B0503020204020204" pitchFamily="34" charset="-122"/>
                <a:cs typeface="+mn-ea"/>
                <a:sym typeface="+mn-lt"/>
              </a:endParaRPr>
            </a:p>
          </p:txBody>
        </p:sp>
      </p:grpSp>
      <p:grpSp>
        <p:nvGrpSpPr>
          <p:cNvPr id="60" name="组合 59"/>
          <p:cNvGrpSpPr/>
          <p:nvPr/>
        </p:nvGrpSpPr>
        <p:grpSpPr>
          <a:xfrm>
            <a:off x="3611119" y="2512398"/>
            <a:ext cx="5142331" cy="613062"/>
            <a:chOff x="4315150" y="953426"/>
            <a:chExt cx="3857250" cy="540057"/>
          </a:xfrm>
        </p:grpSpPr>
        <p:sp>
          <p:nvSpPr>
            <p:cNvPr id="61" name="矩形 60"/>
            <p:cNvSpPr/>
            <p:nvPr/>
          </p:nvSpPr>
          <p:spPr>
            <a:xfrm>
              <a:off x="4841196" y="1036090"/>
              <a:ext cx="2827147" cy="344580"/>
            </a:xfrm>
            <a:prstGeom prst="rect">
              <a:avLst/>
            </a:prstGeom>
            <a:ln w="15875">
              <a:noFill/>
            </a:ln>
          </p:spPr>
          <p:txBody>
            <a:bodyPr wrap="square" lIns="68580" tIns="34290" rIns="68580" bIns="34290">
              <a:spAutoFit/>
            </a:bodyPr>
            <a:lstStyle/>
            <a:p>
              <a:pPr algn="l">
                <a:buClrTx/>
                <a:buSzTx/>
                <a:buFontTx/>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 创建和测试触发器</a:t>
              </a:r>
            </a:p>
          </p:txBody>
        </p:sp>
        <p:sp>
          <p:nvSpPr>
            <p:cNvPr id="62" name="平行四边形 61"/>
            <p:cNvSpPr/>
            <p:nvPr/>
          </p:nvSpPr>
          <p:spPr>
            <a:xfrm>
              <a:off x="4315150" y="953426"/>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endParaRPr lang="zh-CN" altLang="en-US" sz="210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grpSp>
      <p:grpSp>
        <p:nvGrpSpPr>
          <p:cNvPr id="63" name="组合 62"/>
          <p:cNvGrpSpPr/>
          <p:nvPr/>
        </p:nvGrpSpPr>
        <p:grpSpPr>
          <a:xfrm>
            <a:off x="3662935" y="3996386"/>
            <a:ext cx="5142331" cy="613062"/>
            <a:chOff x="4315150" y="1647579"/>
            <a:chExt cx="3857250" cy="540057"/>
          </a:xfrm>
        </p:grpSpPr>
        <p:sp>
          <p:nvSpPr>
            <p:cNvPr id="64" name="矩形 63"/>
            <p:cNvSpPr/>
            <p:nvPr/>
          </p:nvSpPr>
          <p:spPr>
            <a:xfrm>
              <a:off x="4841196" y="1730243"/>
              <a:ext cx="2827147" cy="344580"/>
            </a:xfrm>
            <a:prstGeom prst="rect">
              <a:avLst/>
            </a:prstGeom>
            <a:ln w="15875">
              <a:noFill/>
            </a:ln>
          </p:spPr>
          <p:txBody>
            <a:bodyPr wrap="square" lIns="68580" tIns="34290" rIns="68580" bIns="34290">
              <a:spAutoFit/>
            </a:bodyPr>
            <a:lstStyle/>
            <a:p>
              <a:pPr algn="l">
                <a:buClrTx/>
                <a:buSzTx/>
                <a:buFontTx/>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管理触发器</a:t>
              </a:r>
            </a:p>
          </p:txBody>
        </p:sp>
        <p:sp>
          <p:nvSpPr>
            <p:cNvPr id="65" name="平行四边形 64"/>
            <p:cNvSpPr/>
            <p:nvPr/>
          </p:nvSpPr>
          <p:spPr>
            <a:xfrm>
              <a:off x="4315150" y="1647579"/>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endParaRPr lang="zh-CN" altLang="en-US" sz="200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5">
            <a:extLst>
              <a:ext uri="{FF2B5EF4-FFF2-40B4-BE49-F238E27FC236}">
                <a16:creationId xmlns:a16="http://schemas.microsoft.com/office/drawing/2014/main" id="{FC1E78DC-3515-653F-B749-D6669105FE13}"/>
              </a:ext>
            </a:extLst>
          </p:cNvPr>
          <p:cNvSpPr txBox="1">
            <a:spLocks noChangeArrowheads="1"/>
          </p:cNvSpPr>
          <p:nvPr/>
        </p:nvSpPr>
        <p:spPr bwMode="auto">
          <a:xfrm>
            <a:off x="1702718" y="1042440"/>
            <a:ext cx="4752528" cy="530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just" defTabSz="12192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1369B3"/>
                </a:solidFill>
                <a:effectLst/>
                <a:uLnTx/>
                <a:uFillTx/>
                <a:latin typeface="微软雅黑" panose="020B0503020204020204" pitchFamily="34" charset="-122"/>
                <a:ea typeface="微软雅黑" panose="020B0503020204020204" pitchFamily="34" charset="-122"/>
                <a:cs typeface="+mn-cs"/>
              </a:rPr>
              <a:t>设计过程</a:t>
            </a:r>
            <a:r>
              <a:rPr kumimoji="0" lang="en-US" altLang="zh-CN" sz="2000" b="0" i="0" u="none" strike="noStrike" kern="1200" cap="none" spc="0" normalizeH="0" baseline="0" noProof="0" dirty="0">
                <a:ln>
                  <a:noFill/>
                </a:ln>
                <a:solidFill>
                  <a:srgbClr val="1369B3"/>
                </a:solidFill>
                <a:effectLst/>
                <a:uLnTx/>
                <a:uFillTx/>
                <a:latin typeface="微软雅黑" panose="020B0503020204020204" pitchFamily="34" charset="-122"/>
                <a:ea typeface="微软雅黑" panose="020B0503020204020204" pitchFamily="34" charset="-122"/>
                <a:cs typeface="+mn-cs"/>
              </a:rPr>
              <a:t>——</a:t>
            </a:r>
            <a:r>
              <a:rPr kumimoji="0" lang="zh-CN" altLang="en-US" sz="2000" b="0" i="0" u="none" strike="noStrike" kern="1200" cap="none" spc="0" normalizeH="0" baseline="0" noProof="0" dirty="0">
                <a:ln>
                  <a:noFill/>
                </a:ln>
                <a:solidFill>
                  <a:srgbClr val="1369B3"/>
                </a:solidFill>
                <a:effectLst/>
                <a:uLnTx/>
                <a:uFillTx/>
                <a:latin typeface="微软雅黑" panose="020B0503020204020204" pitchFamily="34" charset="-122"/>
                <a:ea typeface="微软雅黑" panose="020B0503020204020204" pitchFamily="34" charset="-122"/>
                <a:cs typeface="+mn-cs"/>
              </a:rPr>
              <a:t>查看触发器的信息</a:t>
            </a:r>
          </a:p>
        </p:txBody>
      </p:sp>
      <p:pic>
        <p:nvPicPr>
          <p:cNvPr id="1027" name="图片 8" descr="案例">
            <a:extLst>
              <a:ext uri="{FF2B5EF4-FFF2-40B4-BE49-F238E27FC236}">
                <a16:creationId xmlns:a16="http://schemas.microsoft.com/office/drawing/2014/main" id="{8C44F218-7249-9256-53E5-20DF0CFFA8A4}"/>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78074" y="1125538"/>
            <a:ext cx="724644" cy="478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1">
            <a:extLst>
              <a:ext uri="{FF2B5EF4-FFF2-40B4-BE49-F238E27FC236}">
                <a16:creationId xmlns:a16="http://schemas.microsoft.com/office/drawing/2014/main" id="{9AC63AE0-3219-BDAB-3964-3E83D271711C}"/>
              </a:ext>
            </a:extLst>
          </p:cNvPr>
          <p:cNvSpPr txBox="1"/>
          <p:nvPr/>
        </p:nvSpPr>
        <p:spPr>
          <a:xfrm>
            <a:off x="1143690" y="266995"/>
            <a:ext cx="5815611"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altLang="zh-CN"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rPr>
              <a:t>9.2.1  </a:t>
            </a:r>
            <a:r>
              <a:rPr kumimoji="0" lang="zh-CN" altLang="en-US"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rPr>
              <a:t>查看触发器的信息</a:t>
            </a:r>
          </a:p>
        </p:txBody>
      </p:sp>
      <p:sp>
        <p:nvSpPr>
          <p:cNvPr id="6" name="文本框 5">
            <a:extLst>
              <a:ext uri="{FF2B5EF4-FFF2-40B4-BE49-F238E27FC236}">
                <a16:creationId xmlns:a16="http://schemas.microsoft.com/office/drawing/2014/main" id="{2ADDF62E-D6DE-538F-786E-C27B5A159BF9}"/>
              </a:ext>
            </a:extLst>
          </p:cNvPr>
          <p:cNvSpPr txBox="1"/>
          <p:nvPr/>
        </p:nvSpPr>
        <p:spPr>
          <a:xfrm>
            <a:off x="844506" y="1694074"/>
            <a:ext cx="11221480" cy="302647"/>
          </a:xfrm>
          <a:prstGeom prst="rect">
            <a:avLst/>
          </a:prstGeom>
          <a:noFill/>
        </p:spPr>
        <p:txBody>
          <a:bodyPr wrap="square">
            <a:spAutoFit/>
          </a:bodyPr>
          <a:lstStyle/>
          <a:p>
            <a:pPr marL="254000" marR="0" lvl="0" indent="127000" algn="just" defTabSz="1219200" rtl="0" eaLnBrk="1" fontAlgn="auto" latinLnBrk="0" hangingPunct="1">
              <a:lnSpc>
                <a:spcPts val="1560"/>
              </a:lnSpc>
              <a:spcBef>
                <a:spcPts val="0"/>
              </a:spcBef>
              <a:spcAft>
                <a:spcPts val="0"/>
              </a:spcAft>
              <a:buClrTx/>
              <a:buSzTx/>
              <a:buFontTx/>
              <a:buNone/>
              <a:tabLst/>
              <a:defRPr/>
            </a:pPr>
            <a:r>
              <a:rPr kumimoji="0" lang="en-US" altLang="zh-CN" sz="1800" b="0" i="0" u="none" strike="noStrike" kern="100" cap="none" spc="0" normalizeH="0" baseline="0" noProof="0" dirty="0">
                <a:ln>
                  <a:noFill/>
                </a:ln>
                <a:solidFill>
                  <a:prstClr val="black"/>
                </a:solidFill>
                <a:effectLst/>
                <a:uLnTx/>
                <a:uFillTx/>
                <a:latin typeface="Calibri" panose="020F0502020204030204" pitchFamily="34" charset="0"/>
                <a:ea typeface="宋体" panose="02010600030101010101" pitchFamily="2" charset="-122"/>
                <a:cs typeface="Times New Roman" panose="02020603050405020304" pitchFamily="18" charset="0"/>
              </a:rPr>
              <a:t>2</a:t>
            </a:r>
            <a:r>
              <a:rPr kumimoji="0" lang="zh-CN" altLang="zh-CN" sz="1800" b="0" i="0" u="none" strike="noStrike" kern="100" cap="none" spc="0" normalizeH="0" baseline="0" noProof="0" dirty="0">
                <a:ln>
                  <a:noFill/>
                </a:ln>
                <a:solidFill>
                  <a:prstClr val="black"/>
                </a:solidFill>
                <a:effectLst/>
                <a:uLnTx/>
                <a:uFillTx/>
                <a:latin typeface="Calibri" panose="020F0502020204030204" pitchFamily="34" charset="0"/>
                <a:ea typeface="宋体" panose="02010600030101010101" pitchFamily="2" charset="-122"/>
                <a:cs typeface="Times New Roman" panose="02020603050405020304" pitchFamily="18" charset="0"/>
              </a:rPr>
              <a:t>．执行结果</a:t>
            </a:r>
            <a:r>
              <a:rPr kumimoji="0" lang="en-US" altLang="zh-CN" sz="1800" b="0" i="0" u="none" strike="noStrike" kern="100" cap="none" spc="0" normalizeH="0" baseline="0" noProof="0" dirty="0">
                <a:ln>
                  <a:noFill/>
                </a:ln>
                <a:solidFill>
                  <a:prstClr val="black"/>
                </a:solidFill>
                <a:effectLst/>
                <a:uLnTx/>
                <a:uFillTx/>
                <a:latin typeface="Calibri" panose="020F0502020204030204" pitchFamily="34" charset="0"/>
                <a:ea typeface="宋体" panose="02010600030101010101" pitchFamily="2" charset="-122"/>
                <a:cs typeface="Times New Roman" panose="02020603050405020304" pitchFamily="18" charset="0"/>
              </a:rPr>
              <a:t> </a:t>
            </a:r>
            <a:r>
              <a:rPr kumimoji="0" lang="zh-CN" altLang="zh-CN" sz="1800" b="0" i="0" u="none" strike="noStrike" kern="100" cap="none" spc="0" normalizeH="0" baseline="0" noProof="0" dirty="0">
                <a:ln>
                  <a:noFill/>
                </a:ln>
                <a:solidFill>
                  <a:prstClr val="black"/>
                </a:solidFill>
                <a:effectLst/>
                <a:uLnTx/>
                <a:uFillTx/>
                <a:latin typeface="Calibri" panose="020F0502020204030204" pitchFamily="34" charset="0"/>
                <a:ea typeface="宋体" panose="02010600030101010101" pitchFamily="2" charset="-122"/>
                <a:cs typeface="Times New Roman" panose="02020603050405020304" pitchFamily="18" charset="0"/>
              </a:rPr>
              <a:t>如</a:t>
            </a:r>
            <a:r>
              <a:rPr kumimoji="0" lang="en-US" altLang="zh-CN" sz="1800" b="0" i="0" u="none" strike="noStrike" kern="100" cap="none" spc="0" normalizeH="0" baseline="0" noProof="0" dirty="0">
                <a:ln>
                  <a:noFill/>
                </a:ln>
                <a:solidFill>
                  <a:prstClr val="black"/>
                </a:solidFill>
                <a:effectLst/>
                <a:uLnTx/>
                <a:uFillTx/>
                <a:latin typeface="Calibri" panose="020F0502020204030204" pitchFamily="34" charset="0"/>
                <a:ea typeface="宋体" panose="02010600030101010101" pitchFamily="2" charset="-122"/>
                <a:cs typeface="Times New Roman" panose="02020603050405020304" pitchFamily="18" charset="0"/>
              </a:rPr>
              <a:t>9.5</a:t>
            </a:r>
            <a:r>
              <a:rPr kumimoji="0" lang="zh-CN" altLang="zh-CN" sz="1800" b="0" i="0" u="none" strike="noStrike" kern="100" cap="none" spc="0" normalizeH="0" baseline="0" noProof="0" dirty="0">
                <a:ln>
                  <a:noFill/>
                </a:ln>
                <a:solidFill>
                  <a:prstClr val="black"/>
                </a:solidFill>
                <a:effectLst/>
                <a:uLnTx/>
                <a:uFillTx/>
                <a:latin typeface="Calibri" panose="020F0502020204030204" pitchFamily="34" charset="0"/>
                <a:ea typeface="宋体" panose="02010600030101010101" pitchFamily="2" charset="-122"/>
                <a:cs typeface="Times New Roman" panose="02020603050405020304" pitchFamily="18" charset="0"/>
              </a:rPr>
              <a:t>图所示。</a:t>
            </a:r>
          </a:p>
        </p:txBody>
      </p:sp>
      <p:sp>
        <p:nvSpPr>
          <p:cNvPr id="5" name="文本框 4">
            <a:extLst>
              <a:ext uri="{FF2B5EF4-FFF2-40B4-BE49-F238E27FC236}">
                <a16:creationId xmlns:a16="http://schemas.microsoft.com/office/drawing/2014/main" id="{E88EDC48-840D-020B-74AC-D0832D5C2828}"/>
              </a:ext>
            </a:extLst>
          </p:cNvPr>
          <p:cNvSpPr txBox="1"/>
          <p:nvPr/>
        </p:nvSpPr>
        <p:spPr>
          <a:xfrm>
            <a:off x="1054646" y="5155803"/>
            <a:ext cx="6096000" cy="297517"/>
          </a:xfrm>
          <a:prstGeom prst="rect">
            <a:avLst/>
          </a:prstGeom>
          <a:noFill/>
        </p:spPr>
        <p:txBody>
          <a:bodyPr wrap="square">
            <a:spAutoFit/>
          </a:bodyPr>
          <a:lstStyle/>
          <a:p>
            <a:pPr marL="254000" marR="0" lvl="0" indent="127000" algn="ctr" defTabSz="1219200" rtl="0" eaLnBrk="1" fontAlgn="auto" latinLnBrk="0" hangingPunct="1">
              <a:lnSpc>
                <a:spcPts val="1560"/>
              </a:lnSpc>
              <a:spcBef>
                <a:spcPts val="0"/>
              </a:spcBef>
              <a:spcAft>
                <a:spcPts val="0"/>
              </a:spcAft>
              <a:buClrTx/>
              <a:buSzTx/>
              <a:buFontTx/>
              <a:buNone/>
              <a:tabLst/>
              <a:defRPr/>
            </a:pPr>
            <a:r>
              <a:rPr kumimoji="0" lang="zh-CN" altLang="zh-CN" sz="1600" b="0" i="0" u="none" strike="noStrike" kern="100" cap="none" spc="0" normalizeH="0" baseline="0" noProof="0" dirty="0">
                <a:ln>
                  <a:noFill/>
                </a:ln>
                <a:solidFill>
                  <a:prstClr val="black"/>
                </a:solidFill>
                <a:effectLst/>
                <a:uLnTx/>
                <a:uFillTx/>
                <a:latin typeface="Calibri" panose="020F0502020204030204" pitchFamily="34" charset="0"/>
                <a:ea typeface="宋体" panose="02010600030101010101" pitchFamily="2" charset="-122"/>
                <a:cs typeface="Times New Roman" panose="02020603050405020304" pitchFamily="18" charset="0"/>
              </a:rPr>
              <a:t>图</a:t>
            </a:r>
            <a:r>
              <a:rPr kumimoji="0" lang="en-US" altLang="zh-CN" sz="1600" b="0" i="0" u="none" strike="noStrike" kern="100" cap="none" spc="0" normalizeH="0" baseline="0" noProof="0" dirty="0">
                <a:ln>
                  <a:noFill/>
                </a:ln>
                <a:solidFill>
                  <a:prstClr val="black"/>
                </a:solidFill>
                <a:effectLst/>
                <a:uLnTx/>
                <a:uFillTx/>
                <a:latin typeface="Calibri" panose="020F0502020204030204" pitchFamily="34" charset="0"/>
                <a:ea typeface="宋体" panose="02010600030101010101" pitchFamily="2" charset="-122"/>
                <a:cs typeface="Times New Roman" panose="02020603050405020304" pitchFamily="18" charset="0"/>
              </a:rPr>
              <a:t>9.5</a:t>
            </a:r>
            <a:r>
              <a:rPr kumimoji="0" lang="zh-CN" altLang="zh-CN" sz="1600" b="0" i="0" u="none" strike="noStrike" kern="100" cap="none" spc="0" normalizeH="0" baseline="0" noProof="0" dirty="0">
                <a:ln>
                  <a:noFill/>
                </a:ln>
                <a:solidFill>
                  <a:prstClr val="black"/>
                </a:solidFill>
                <a:effectLst/>
                <a:uLnTx/>
                <a:uFillTx/>
                <a:latin typeface="Calibri" panose="020F0502020204030204" pitchFamily="34" charset="0"/>
                <a:ea typeface="宋体" panose="02010600030101010101" pitchFamily="2" charset="-122"/>
                <a:cs typeface="Times New Roman" panose="02020603050405020304" pitchFamily="18" charset="0"/>
              </a:rPr>
              <a:t>执行结果</a:t>
            </a:r>
          </a:p>
        </p:txBody>
      </p:sp>
      <p:pic>
        <p:nvPicPr>
          <p:cNvPr id="5122" name="图片 1">
            <a:extLst>
              <a:ext uri="{FF2B5EF4-FFF2-40B4-BE49-F238E27FC236}">
                <a16:creationId xmlns:a16="http://schemas.microsoft.com/office/drawing/2014/main" id="{8BB6997A-9427-DB13-9094-4C230CD083E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8074" y="2080651"/>
            <a:ext cx="9993027" cy="2826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文本框 6">
            <a:extLst>
              <a:ext uri="{FF2B5EF4-FFF2-40B4-BE49-F238E27FC236}">
                <a16:creationId xmlns:a16="http://schemas.microsoft.com/office/drawing/2014/main" id="{9BF72C77-7987-A347-111B-852C63637974}"/>
              </a:ext>
            </a:extLst>
          </p:cNvPr>
          <p:cNvSpPr txBox="1"/>
          <p:nvPr/>
        </p:nvSpPr>
        <p:spPr>
          <a:xfrm>
            <a:off x="844506" y="5545278"/>
            <a:ext cx="6096000" cy="543739"/>
          </a:xfrm>
          <a:prstGeom prst="rect">
            <a:avLst/>
          </a:prstGeom>
          <a:noFill/>
        </p:spPr>
        <p:txBody>
          <a:bodyPr wrap="square">
            <a:spAutoFit/>
          </a:bodyPr>
          <a:lstStyle/>
          <a:p>
            <a:pPr marL="254000" indent="127000" algn="just">
              <a:lnSpc>
                <a:spcPts val="1560"/>
              </a:lnSpc>
            </a:pPr>
            <a:r>
              <a:rPr lang="zh-CN" altLang="zh-CN" sz="1600" kern="100" dirty="0">
                <a:solidFill>
                  <a:srgbClr val="7030A0"/>
                </a:solidFill>
                <a:effectLst/>
                <a:latin typeface="Calibri" panose="020F0502020204030204" pitchFamily="34" charset="0"/>
                <a:ea typeface="宋体" panose="02010600030101010101" pitchFamily="2" charset="-122"/>
                <a:cs typeface="Times New Roman" panose="02020603050405020304" pitchFamily="18" charset="0"/>
              </a:rPr>
              <a:t>知识卡：</a:t>
            </a:r>
          </a:p>
          <a:p>
            <a:pPr marL="254000" indent="127000" algn="just"/>
            <a:r>
              <a:rPr lang="zh-CN" altLang="zh-CN" sz="1600" kern="100" dirty="0">
                <a:solidFill>
                  <a:srgbClr val="7030A0"/>
                </a:solidFill>
                <a:effectLst/>
                <a:latin typeface="Calibri" panose="020F0502020204030204" pitchFamily="34" charset="0"/>
                <a:ea typeface="宋体" panose="02010600030101010101" pitchFamily="2" charset="-122"/>
                <a:cs typeface="Times New Roman" panose="02020603050405020304" pitchFamily="18" charset="0"/>
              </a:rPr>
              <a:t>要查看某张表的所有触发器可以使用命令</a:t>
            </a:r>
            <a:r>
              <a:rPr lang="en-US" altLang="zh-CN" sz="1600" kern="100" dirty="0">
                <a:solidFill>
                  <a:srgbClr val="7030A0"/>
                </a:solidFill>
                <a:effectLst/>
                <a:latin typeface="Calibri" panose="020F0502020204030204" pitchFamily="34" charset="0"/>
                <a:ea typeface="宋体" panose="02010600030101010101" pitchFamily="2" charset="-122"/>
                <a:cs typeface="Times New Roman" panose="02020603050405020304" pitchFamily="18" charset="0"/>
              </a:rPr>
              <a:t>:SHOW </a:t>
            </a:r>
            <a:r>
              <a:rPr lang="en-US" altLang="zh-CN" sz="1600" kern="100" dirty="0">
                <a:solidFill>
                  <a:srgbClr val="7030A0"/>
                </a:solidFill>
                <a:effectLst/>
                <a:latin typeface="宋体" panose="02010600030101010101" pitchFamily="2" charset="-122"/>
                <a:ea typeface="宋体" panose="02010600030101010101" pitchFamily="2" charset="-122"/>
                <a:cs typeface="Times New Roman" panose="02020603050405020304" pitchFamily="18" charset="0"/>
              </a:rPr>
              <a:t>ATRIGGERS</a:t>
            </a:r>
            <a:r>
              <a:rPr lang="en-US" altLang="zh-CN" sz="1600" kern="100" dirty="0">
                <a:solidFill>
                  <a:srgbClr val="7030A0"/>
                </a:solidFill>
                <a:effectLst/>
                <a:latin typeface="Calibri" panose="020F0502020204030204" pitchFamily="34" charset="0"/>
                <a:ea typeface="宋体" panose="02010600030101010101" pitchFamily="2" charset="-122"/>
                <a:cs typeface="Times New Roman" panose="02020603050405020304" pitchFamily="18" charset="0"/>
              </a:rPr>
              <a:t>;</a:t>
            </a:r>
            <a:endParaRPr lang="zh-CN" altLang="zh-CN" sz="1600" kern="100" dirty="0">
              <a:solidFill>
                <a:srgbClr val="7030A0"/>
              </a:solidFill>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17816841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0" y="266995"/>
            <a:ext cx="6391676" cy="51621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altLang="zh-CN"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rPr>
              <a:t>9.2.2  </a:t>
            </a:r>
            <a:r>
              <a:rPr kumimoji="0" lang="zh-CN" altLang="en-US"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rPr>
              <a:t>查看触发器的源代码</a:t>
            </a:r>
          </a:p>
        </p:txBody>
      </p:sp>
      <p:sp>
        <p:nvSpPr>
          <p:cNvPr id="2" name="文本框 1">
            <a:extLst>
              <a:ext uri="{FF2B5EF4-FFF2-40B4-BE49-F238E27FC236}">
                <a16:creationId xmlns:a16="http://schemas.microsoft.com/office/drawing/2014/main" id="{692EB418-B9D3-EF6C-83F8-6DFE15C0C218}"/>
              </a:ext>
            </a:extLst>
          </p:cNvPr>
          <p:cNvSpPr txBox="1"/>
          <p:nvPr/>
        </p:nvSpPr>
        <p:spPr>
          <a:xfrm>
            <a:off x="1450690" y="2646335"/>
            <a:ext cx="8856984" cy="523220"/>
          </a:xfrm>
          <a:prstGeom prst="rect">
            <a:avLst/>
          </a:prstGeom>
          <a:noFill/>
        </p:spPr>
        <p:txBody>
          <a:bodyPr wrap="square">
            <a:spAutoFit/>
          </a:bodyPr>
          <a:lstStyle/>
          <a:p>
            <a:pPr marL="0" marR="0" lvl="0" indent="0" algn="l" defTabSz="1219200" rtl="0" eaLnBrk="1" fontAlgn="auto" latinLnBrk="0" hangingPunct="1">
              <a:lnSpc>
                <a:spcPct val="100000"/>
              </a:lnSpc>
              <a:spcBef>
                <a:spcPts val="0"/>
              </a:spcBef>
              <a:spcAft>
                <a:spcPts val="0"/>
              </a:spcAft>
              <a:buClr>
                <a:srgbClr val="444444"/>
              </a:buClr>
              <a:buSzPts val="850"/>
              <a:buFontTx/>
              <a:buNone/>
              <a:tabLst/>
              <a:defRPr/>
            </a:pPr>
            <a:r>
              <a:rPr kumimoji="0" lang="zh-CN" altLang="en-US" sz="2800" b="0" i="0" u="none" strike="noStrike" kern="1200" cap="none" spc="0" normalizeH="0" baseline="0" noProof="0" dirty="0">
                <a:ln>
                  <a:noFill/>
                </a:ln>
                <a:solidFill>
                  <a:prstClr val="black"/>
                </a:solidFill>
                <a:effectLst/>
                <a:uLnTx/>
                <a:uFillTx/>
                <a:latin typeface="Arial"/>
                <a:ea typeface="微软雅黑"/>
                <a:cs typeface="+mn-cs"/>
              </a:rPr>
              <a:t>查看</a:t>
            </a:r>
            <a:r>
              <a:rPr kumimoji="0" lang="en-US" altLang="zh-CN" sz="2800" b="0" i="0" u="none" strike="noStrike" kern="1200" cap="none" spc="0" normalizeH="0" baseline="0" noProof="0" dirty="0" err="1">
                <a:ln>
                  <a:noFill/>
                </a:ln>
                <a:solidFill>
                  <a:prstClr val="black"/>
                </a:solidFill>
                <a:effectLst/>
                <a:uLnTx/>
                <a:uFillTx/>
                <a:latin typeface="Arial"/>
                <a:ea typeface="微软雅黑"/>
                <a:cs typeface="+mn-cs"/>
              </a:rPr>
              <a:t>students_Update</a:t>
            </a:r>
            <a:r>
              <a:rPr kumimoji="0" lang="zh-CN" altLang="en-US" sz="2800" b="0" i="0" u="none" strike="noStrike" kern="1200" cap="none" spc="0" normalizeH="0" baseline="0" noProof="0" dirty="0">
                <a:ln>
                  <a:noFill/>
                </a:ln>
                <a:solidFill>
                  <a:prstClr val="black"/>
                </a:solidFill>
                <a:effectLst/>
                <a:uLnTx/>
                <a:uFillTx/>
                <a:latin typeface="Arial"/>
                <a:ea typeface="微软雅黑"/>
                <a:cs typeface="+mn-cs"/>
              </a:rPr>
              <a:t>触发器的源代码。</a:t>
            </a:r>
          </a:p>
        </p:txBody>
      </p:sp>
      <p:grpSp>
        <p:nvGrpSpPr>
          <p:cNvPr id="3" name="组合 2">
            <a:extLst>
              <a:ext uri="{FF2B5EF4-FFF2-40B4-BE49-F238E27FC236}">
                <a16:creationId xmlns:a16="http://schemas.microsoft.com/office/drawing/2014/main" id="{811C7DAC-A2B4-42E1-CD17-69BFB6ABB202}"/>
              </a:ext>
            </a:extLst>
          </p:cNvPr>
          <p:cNvGrpSpPr/>
          <p:nvPr/>
        </p:nvGrpSpPr>
        <p:grpSpPr>
          <a:xfrm>
            <a:off x="766280" y="1449574"/>
            <a:ext cx="3573248" cy="559810"/>
            <a:chOff x="571169" y="1053530"/>
            <a:chExt cx="3573248" cy="559810"/>
          </a:xfrm>
        </p:grpSpPr>
        <p:sp>
          <p:nvSpPr>
            <p:cNvPr id="4" name="TextBox 35">
              <a:extLst>
                <a:ext uri="{FF2B5EF4-FFF2-40B4-BE49-F238E27FC236}">
                  <a16:creationId xmlns:a16="http://schemas.microsoft.com/office/drawing/2014/main" id="{6BEE3FEE-1A65-183C-B5D5-DEBFB0354C31}"/>
                </a:ext>
              </a:extLst>
            </p:cNvPr>
            <p:cNvSpPr txBox="1">
              <a:spLocks noChangeArrowheads="1"/>
            </p:cNvSpPr>
            <p:nvPr/>
          </p:nvSpPr>
          <p:spPr bwMode="auto">
            <a:xfrm>
              <a:off x="1342678" y="1053530"/>
              <a:ext cx="2801739" cy="530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just" defTabSz="12192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1369B3"/>
                  </a:solidFill>
                  <a:effectLst/>
                  <a:uLnTx/>
                  <a:uFillTx/>
                  <a:latin typeface="微软雅黑" panose="020B0503020204020204" pitchFamily="34" charset="-122"/>
                  <a:ea typeface="微软雅黑" panose="020B0503020204020204" pitchFamily="34" charset="-122"/>
                  <a:cs typeface="+mn-ea"/>
                </a:rPr>
                <a:t>任务描述</a:t>
              </a:r>
              <a:endParaRPr kumimoji="0" lang="zh-CN" altLang="en-US" sz="2000" b="0" i="0" u="none" strike="noStrike" kern="1200" cap="none" spc="0" normalizeH="0" baseline="0" noProof="0" dirty="0">
                <a:ln>
                  <a:noFill/>
                </a:ln>
                <a:solidFill>
                  <a:srgbClr val="1369B3"/>
                </a:solidFill>
                <a:effectLst/>
                <a:uLnTx/>
                <a:uFillTx/>
                <a:latin typeface="微软雅黑" panose="020B0503020204020204" pitchFamily="34" charset="-122"/>
                <a:ea typeface="微软雅黑" panose="020B0503020204020204" pitchFamily="34" charset="-122"/>
                <a:cs typeface="+mn-cs"/>
              </a:endParaRPr>
            </a:p>
          </p:txBody>
        </p:sp>
        <p:pic>
          <p:nvPicPr>
            <p:cNvPr id="5" name="图片 8" descr="案例">
              <a:extLst>
                <a:ext uri="{FF2B5EF4-FFF2-40B4-BE49-F238E27FC236}">
                  <a16:creationId xmlns:a16="http://schemas.microsoft.com/office/drawing/2014/main" id="{E755CD9F-ED88-1734-CD4F-A52586ADAE5F}"/>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1169" y="1097123"/>
              <a:ext cx="782343" cy="516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261542666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5">
            <a:extLst>
              <a:ext uri="{FF2B5EF4-FFF2-40B4-BE49-F238E27FC236}">
                <a16:creationId xmlns:a16="http://schemas.microsoft.com/office/drawing/2014/main" id="{FC1E78DC-3515-653F-B749-D6669105FE13}"/>
              </a:ext>
            </a:extLst>
          </p:cNvPr>
          <p:cNvSpPr txBox="1">
            <a:spLocks noChangeArrowheads="1"/>
          </p:cNvSpPr>
          <p:nvPr/>
        </p:nvSpPr>
        <p:spPr bwMode="auto">
          <a:xfrm>
            <a:off x="1954746" y="1051714"/>
            <a:ext cx="4752528" cy="530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just" defTabSz="12192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1369B3"/>
                </a:solidFill>
                <a:effectLst/>
                <a:uLnTx/>
                <a:uFillTx/>
                <a:latin typeface="微软雅黑" panose="020B0503020204020204" pitchFamily="34" charset="-122"/>
                <a:ea typeface="微软雅黑" panose="020B0503020204020204" pitchFamily="34" charset="-122"/>
                <a:cs typeface="+mn-cs"/>
              </a:rPr>
              <a:t>设计过程</a:t>
            </a:r>
            <a:r>
              <a:rPr kumimoji="0" lang="en-US" altLang="zh-CN" sz="2000" b="0" i="0" u="none" strike="noStrike" kern="1200" cap="none" spc="0" normalizeH="0" baseline="0" noProof="0" dirty="0">
                <a:ln>
                  <a:noFill/>
                </a:ln>
                <a:solidFill>
                  <a:srgbClr val="1369B3"/>
                </a:solidFill>
                <a:effectLst/>
                <a:uLnTx/>
                <a:uFillTx/>
                <a:latin typeface="微软雅黑" panose="020B0503020204020204" pitchFamily="34" charset="-122"/>
                <a:ea typeface="微软雅黑" panose="020B0503020204020204" pitchFamily="34" charset="-122"/>
                <a:cs typeface="+mn-cs"/>
              </a:rPr>
              <a:t>——</a:t>
            </a:r>
            <a:r>
              <a:rPr kumimoji="0" lang="zh-CN" altLang="en-US" sz="2000" b="0" i="0" u="none" strike="noStrike" kern="1200" cap="none" spc="0" normalizeH="0" baseline="0" noProof="0" dirty="0">
                <a:ln>
                  <a:noFill/>
                </a:ln>
                <a:solidFill>
                  <a:srgbClr val="1369B3"/>
                </a:solidFill>
                <a:effectLst/>
                <a:uLnTx/>
                <a:uFillTx/>
                <a:latin typeface="微软雅黑" panose="020B0503020204020204" pitchFamily="34" charset="-122"/>
                <a:ea typeface="微软雅黑" panose="020B0503020204020204" pitchFamily="34" charset="-122"/>
                <a:cs typeface="+mn-cs"/>
              </a:rPr>
              <a:t>查看触发器的源代码</a:t>
            </a:r>
          </a:p>
        </p:txBody>
      </p:sp>
      <p:pic>
        <p:nvPicPr>
          <p:cNvPr id="1027" name="图片 8" descr="案例">
            <a:extLst>
              <a:ext uri="{FF2B5EF4-FFF2-40B4-BE49-F238E27FC236}">
                <a16:creationId xmlns:a16="http://schemas.microsoft.com/office/drawing/2014/main" id="{8C44F218-7249-9256-53E5-20DF0CFFA8A4}"/>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22090" y="1111673"/>
            <a:ext cx="724644" cy="478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1">
            <a:extLst>
              <a:ext uri="{FF2B5EF4-FFF2-40B4-BE49-F238E27FC236}">
                <a16:creationId xmlns:a16="http://schemas.microsoft.com/office/drawing/2014/main" id="{9AC63AE0-3219-BDAB-3964-3E83D271711C}"/>
              </a:ext>
            </a:extLst>
          </p:cNvPr>
          <p:cNvSpPr txBox="1"/>
          <p:nvPr/>
        </p:nvSpPr>
        <p:spPr>
          <a:xfrm>
            <a:off x="1143690" y="266995"/>
            <a:ext cx="5815611"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altLang="zh-CN"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rPr>
              <a:t>9.2.2  </a:t>
            </a:r>
            <a:r>
              <a:rPr kumimoji="0" lang="zh-CN" altLang="en-US"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rPr>
              <a:t>查看触发器的源代码</a:t>
            </a:r>
          </a:p>
        </p:txBody>
      </p:sp>
      <p:sp>
        <p:nvSpPr>
          <p:cNvPr id="6" name="文本框 5">
            <a:extLst>
              <a:ext uri="{FF2B5EF4-FFF2-40B4-BE49-F238E27FC236}">
                <a16:creationId xmlns:a16="http://schemas.microsoft.com/office/drawing/2014/main" id="{2ADDF62E-D6DE-538F-786E-C27B5A159BF9}"/>
              </a:ext>
            </a:extLst>
          </p:cNvPr>
          <p:cNvSpPr txBox="1"/>
          <p:nvPr/>
        </p:nvSpPr>
        <p:spPr>
          <a:xfrm>
            <a:off x="1484412" y="1777481"/>
            <a:ext cx="7842988" cy="923330"/>
          </a:xfrm>
          <a:prstGeom prst="rect">
            <a:avLst/>
          </a:prstGeom>
          <a:noFill/>
        </p:spPr>
        <p:txBody>
          <a:bodyPr wrap="square">
            <a:spAutoFit/>
          </a:bodyPr>
          <a:lstStyle/>
          <a:p>
            <a:pPr marL="254000" indent="127000" algn="just"/>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1</a:t>
            </a:r>
            <a:r>
              <a:rPr lang="zh-CN" altLang="en-US" sz="1800" kern="100" dirty="0">
                <a:effectLst/>
                <a:latin typeface="宋体" panose="02010600030101010101" pitchFamily="2" charset="-122"/>
                <a:ea typeface="宋体" panose="02010600030101010101" pitchFamily="2" charset="-122"/>
                <a:cs typeface="Times New Roman" panose="02020603050405020304" pitchFamily="18" charset="0"/>
              </a:rPr>
              <a:t>．选中当前触发器所在的地方</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1800" kern="100" dirty="0">
                <a:effectLst/>
                <a:latin typeface="宋体" panose="02010600030101010101" pitchFamily="2" charset="-122"/>
                <a:ea typeface="宋体" panose="02010600030101010101" pitchFamily="2" charset="-122"/>
                <a:cs typeface="Times New Roman" panose="02020603050405020304" pitchFamily="18" charset="0"/>
              </a:rPr>
              <a:t>右键单击</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1800" kern="100" dirty="0">
                <a:effectLst/>
                <a:latin typeface="宋体" panose="02010600030101010101" pitchFamily="2" charset="-122"/>
                <a:ea typeface="宋体" panose="02010600030101010101" pitchFamily="2" charset="-122"/>
                <a:cs typeface="Times New Roman" panose="02020603050405020304" pitchFamily="18" charset="0"/>
              </a:rPr>
              <a:t>修改触发器</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1800" kern="100" dirty="0">
                <a:effectLst/>
                <a:latin typeface="宋体" panose="02010600030101010101" pitchFamily="2" charset="-122"/>
                <a:ea typeface="宋体" panose="02010600030101010101" pitchFamily="2" charset="-122"/>
                <a:cs typeface="Times New Roman" panose="02020603050405020304" pitchFamily="18" charset="0"/>
              </a:rPr>
              <a:t>菜单</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1800" kern="100" dirty="0">
                <a:effectLst/>
                <a:latin typeface="宋体" panose="02010600030101010101" pitchFamily="2" charset="-122"/>
                <a:ea typeface="宋体" panose="02010600030101010101" pitchFamily="2" charset="-122"/>
                <a:cs typeface="Times New Roman" panose="02020603050405020304" pitchFamily="18" charset="0"/>
              </a:rPr>
              <a:t>即可在展开的窗口中看见代码。</a:t>
            </a:r>
          </a:p>
          <a:p>
            <a:pPr marL="254000" indent="127000" algn="just"/>
            <a:r>
              <a:rPr lang="zh-CN" altLang="en-US" sz="1800" kern="100" dirty="0">
                <a:effectLst/>
                <a:latin typeface="宋体" panose="02010600030101010101" pitchFamily="2" charset="-122"/>
                <a:ea typeface="宋体" panose="02010600030101010101" pitchFamily="2" charset="-122"/>
                <a:cs typeface="Times New Roman" panose="02020603050405020304" pitchFamily="18" charset="0"/>
              </a:rPr>
              <a:t> </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2</a:t>
            </a:r>
            <a:r>
              <a:rPr lang="zh-CN" altLang="en-US" sz="1800" kern="100" dirty="0">
                <a:effectLst/>
                <a:latin typeface="宋体" panose="02010600030101010101" pitchFamily="2" charset="-122"/>
                <a:ea typeface="宋体" panose="02010600030101010101" pitchFamily="2" charset="-122"/>
                <a:cs typeface="Times New Roman" panose="02020603050405020304" pitchFamily="18" charset="0"/>
              </a:rPr>
              <a:t>．执行结果如</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9. 6</a:t>
            </a:r>
            <a:r>
              <a:rPr lang="zh-CN" altLang="en-US" sz="1800" kern="100" dirty="0">
                <a:effectLst/>
                <a:latin typeface="宋体" panose="02010600030101010101" pitchFamily="2" charset="-122"/>
                <a:ea typeface="宋体" panose="02010600030101010101" pitchFamily="2" charset="-122"/>
                <a:cs typeface="Times New Roman" panose="02020603050405020304" pitchFamily="18" charset="0"/>
              </a:rPr>
              <a:t>图所示。</a:t>
            </a:r>
          </a:p>
        </p:txBody>
      </p:sp>
      <p:pic>
        <p:nvPicPr>
          <p:cNvPr id="6146" name="图片 1">
            <a:extLst>
              <a:ext uri="{FF2B5EF4-FFF2-40B4-BE49-F238E27FC236}">
                <a16:creationId xmlns:a16="http://schemas.microsoft.com/office/drawing/2014/main" id="{8431BA4C-34C8-D812-ECC3-557B2AD1A6D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22798" y="2747688"/>
            <a:ext cx="5420866" cy="384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文本框 4">
            <a:extLst>
              <a:ext uri="{FF2B5EF4-FFF2-40B4-BE49-F238E27FC236}">
                <a16:creationId xmlns:a16="http://schemas.microsoft.com/office/drawing/2014/main" id="{2CFEC212-3B22-5A3D-C023-78F4F0604F5E}"/>
              </a:ext>
            </a:extLst>
          </p:cNvPr>
          <p:cNvSpPr txBox="1"/>
          <p:nvPr/>
        </p:nvSpPr>
        <p:spPr>
          <a:xfrm>
            <a:off x="5231110" y="4158431"/>
            <a:ext cx="6096000" cy="298159"/>
          </a:xfrm>
          <a:prstGeom prst="rect">
            <a:avLst/>
          </a:prstGeom>
          <a:noFill/>
        </p:spPr>
        <p:txBody>
          <a:bodyPr wrap="square">
            <a:spAutoFit/>
          </a:bodyPr>
          <a:lstStyle/>
          <a:p>
            <a:pPr marL="254000" indent="127000" algn="ctr">
              <a:lnSpc>
                <a:spcPts val="1560"/>
              </a:lnSpc>
            </a:pPr>
            <a:r>
              <a:rPr lang="zh-CN" altLang="zh-CN" sz="1600" kern="100" dirty="0">
                <a:effectLst/>
                <a:latin typeface="宋体" panose="02010600030101010101" pitchFamily="2" charset="-122"/>
                <a:ea typeface="宋体" panose="02010600030101010101" pitchFamily="2" charset="-122"/>
                <a:cs typeface="Times New Roman" panose="02020603050405020304" pitchFamily="18" charset="0"/>
              </a:rPr>
              <a:t>图</a:t>
            </a:r>
            <a:r>
              <a:rPr lang="en-US" altLang="zh-CN" sz="1600" kern="100" dirty="0">
                <a:effectLst/>
                <a:latin typeface="宋体" panose="02010600030101010101" pitchFamily="2" charset="-122"/>
                <a:ea typeface="宋体" panose="02010600030101010101" pitchFamily="2" charset="-122"/>
                <a:cs typeface="Times New Roman" panose="02020603050405020304" pitchFamily="18" charset="0"/>
              </a:rPr>
              <a:t>9.6</a:t>
            </a:r>
            <a:r>
              <a:rPr lang="zh-CN" altLang="zh-CN" sz="1600" kern="100" dirty="0">
                <a:effectLst/>
                <a:latin typeface="宋体" panose="02010600030101010101" pitchFamily="2" charset="-122"/>
                <a:ea typeface="宋体" panose="02010600030101010101" pitchFamily="2" charset="-122"/>
                <a:cs typeface="Times New Roman" panose="02020603050405020304" pitchFamily="18" charset="0"/>
              </a:rPr>
              <a:t>执行结果</a:t>
            </a:r>
          </a:p>
        </p:txBody>
      </p:sp>
    </p:spTree>
    <p:extLst>
      <p:ext uri="{BB962C8B-B14F-4D97-AF65-F5344CB8AC3E}">
        <p14:creationId xmlns:p14="http://schemas.microsoft.com/office/powerpoint/2010/main" val="83807541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0" y="266995"/>
            <a:ext cx="6391676" cy="51621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altLang="zh-CN"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rPr>
              <a:t>9.2.3  </a:t>
            </a:r>
            <a:r>
              <a:rPr kumimoji="0" lang="zh-CN" altLang="en-US"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rPr>
              <a:t>删除触发器</a:t>
            </a:r>
          </a:p>
        </p:txBody>
      </p:sp>
      <p:sp>
        <p:nvSpPr>
          <p:cNvPr id="2" name="文本框 1">
            <a:extLst>
              <a:ext uri="{FF2B5EF4-FFF2-40B4-BE49-F238E27FC236}">
                <a16:creationId xmlns:a16="http://schemas.microsoft.com/office/drawing/2014/main" id="{692EB418-B9D3-EF6C-83F8-6DFE15C0C218}"/>
              </a:ext>
            </a:extLst>
          </p:cNvPr>
          <p:cNvSpPr txBox="1"/>
          <p:nvPr/>
        </p:nvSpPr>
        <p:spPr>
          <a:xfrm>
            <a:off x="1450690" y="2646335"/>
            <a:ext cx="8856984" cy="523220"/>
          </a:xfrm>
          <a:prstGeom prst="rect">
            <a:avLst/>
          </a:prstGeom>
          <a:noFill/>
        </p:spPr>
        <p:txBody>
          <a:bodyPr wrap="square">
            <a:spAutoFit/>
          </a:bodyPr>
          <a:lstStyle/>
          <a:p>
            <a:pPr marL="0" marR="0" lvl="0" indent="0" algn="l" defTabSz="1219200" rtl="0" eaLnBrk="1" fontAlgn="auto" latinLnBrk="0" hangingPunct="1">
              <a:lnSpc>
                <a:spcPct val="100000"/>
              </a:lnSpc>
              <a:spcBef>
                <a:spcPts val="0"/>
              </a:spcBef>
              <a:spcAft>
                <a:spcPts val="0"/>
              </a:spcAft>
              <a:buClr>
                <a:srgbClr val="444444"/>
              </a:buClr>
              <a:buSzPts val="850"/>
              <a:buFontTx/>
              <a:buNone/>
              <a:tabLst/>
              <a:defRPr/>
            </a:pPr>
            <a:r>
              <a:rPr kumimoji="0" lang="zh-CN" altLang="en-US" sz="2800" b="0" i="0" u="none" strike="noStrike" kern="1200" cap="none" spc="0" normalizeH="0" baseline="0" noProof="0" dirty="0">
                <a:ln>
                  <a:noFill/>
                </a:ln>
                <a:solidFill>
                  <a:prstClr val="black"/>
                </a:solidFill>
                <a:effectLst/>
                <a:uLnTx/>
                <a:uFillTx/>
                <a:latin typeface="Arial"/>
                <a:ea typeface="微软雅黑"/>
                <a:cs typeface="+mn-cs"/>
              </a:rPr>
              <a:t>删除</a:t>
            </a:r>
            <a:r>
              <a:rPr kumimoji="0" lang="en-US" altLang="zh-CN" sz="2800" b="0" i="0" u="none" strike="noStrike" kern="1200" cap="none" spc="0" normalizeH="0" baseline="0" noProof="0" dirty="0">
                <a:ln>
                  <a:noFill/>
                </a:ln>
                <a:solidFill>
                  <a:prstClr val="black"/>
                </a:solidFill>
                <a:effectLst/>
                <a:uLnTx/>
                <a:uFillTx/>
                <a:latin typeface="Arial"/>
                <a:ea typeface="微软雅黑"/>
                <a:cs typeface="+mn-cs"/>
              </a:rPr>
              <a:t>remind</a:t>
            </a:r>
            <a:r>
              <a:rPr kumimoji="0" lang="zh-CN" altLang="en-US" sz="2800" b="0" i="0" u="none" strike="noStrike" kern="1200" cap="none" spc="0" normalizeH="0" baseline="0" noProof="0" dirty="0">
                <a:ln>
                  <a:noFill/>
                </a:ln>
                <a:solidFill>
                  <a:prstClr val="black"/>
                </a:solidFill>
                <a:effectLst/>
                <a:uLnTx/>
                <a:uFillTx/>
                <a:latin typeface="Arial"/>
                <a:ea typeface="微软雅黑"/>
                <a:cs typeface="+mn-cs"/>
              </a:rPr>
              <a:t>触发器。 </a:t>
            </a:r>
          </a:p>
        </p:txBody>
      </p:sp>
      <p:grpSp>
        <p:nvGrpSpPr>
          <p:cNvPr id="3" name="组合 2">
            <a:extLst>
              <a:ext uri="{FF2B5EF4-FFF2-40B4-BE49-F238E27FC236}">
                <a16:creationId xmlns:a16="http://schemas.microsoft.com/office/drawing/2014/main" id="{811C7DAC-A2B4-42E1-CD17-69BFB6ABB202}"/>
              </a:ext>
            </a:extLst>
          </p:cNvPr>
          <p:cNvGrpSpPr/>
          <p:nvPr/>
        </p:nvGrpSpPr>
        <p:grpSpPr>
          <a:xfrm>
            <a:off x="766280" y="1449574"/>
            <a:ext cx="3573248" cy="559810"/>
            <a:chOff x="571169" y="1053530"/>
            <a:chExt cx="3573248" cy="559810"/>
          </a:xfrm>
        </p:grpSpPr>
        <p:sp>
          <p:nvSpPr>
            <p:cNvPr id="4" name="TextBox 35">
              <a:extLst>
                <a:ext uri="{FF2B5EF4-FFF2-40B4-BE49-F238E27FC236}">
                  <a16:creationId xmlns:a16="http://schemas.microsoft.com/office/drawing/2014/main" id="{6BEE3FEE-1A65-183C-B5D5-DEBFB0354C31}"/>
                </a:ext>
              </a:extLst>
            </p:cNvPr>
            <p:cNvSpPr txBox="1">
              <a:spLocks noChangeArrowheads="1"/>
            </p:cNvSpPr>
            <p:nvPr/>
          </p:nvSpPr>
          <p:spPr bwMode="auto">
            <a:xfrm>
              <a:off x="1342678" y="1053530"/>
              <a:ext cx="2801739" cy="530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just" defTabSz="12192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1369B3"/>
                  </a:solidFill>
                  <a:effectLst/>
                  <a:uLnTx/>
                  <a:uFillTx/>
                  <a:latin typeface="微软雅黑" panose="020B0503020204020204" pitchFamily="34" charset="-122"/>
                  <a:ea typeface="微软雅黑" panose="020B0503020204020204" pitchFamily="34" charset="-122"/>
                  <a:cs typeface="+mn-ea"/>
                </a:rPr>
                <a:t>任务描述</a:t>
              </a:r>
              <a:endParaRPr kumimoji="0" lang="zh-CN" altLang="en-US" sz="2000" b="0" i="0" u="none" strike="noStrike" kern="1200" cap="none" spc="0" normalizeH="0" baseline="0" noProof="0" dirty="0">
                <a:ln>
                  <a:noFill/>
                </a:ln>
                <a:solidFill>
                  <a:srgbClr val="1369B3"/>
                </a:solidFill>
                <a:effectLst/>
                <a:uLnTx/>
                <a:uFillTx/>
                <a:latin typeface="微软雅黑" panose="020B0503020204020204" pitchFamily="34" charset="-122"/>
                <a:ea typeface="微软雅黑" panose="020B0503020204020204" pitchFamily="34" charset="-122"/>
                <a:cs typeface="+mn-cs"/>
              </a:endParaRPr>
            </a:p>
          </p:txBody>
        </p:sp>
        <p:pic>
          <p:nvPicPr>
            <p:cNvPr id="5" name="图片 8" descr="案例">
              <a:extLst>
                <a:ext uri="{FF2B5EF4-FFF2-40B4-BE49-F238E27FC236}">
                  <a16:creationId xmlns:a16="http://schemas.microsoft.com/office/drawing/2014/main" id="{E755CD9F-ED88-1734-CD4F-A52586ADAE5F}"/>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1169" y="1097123"/>
              <a:ext cx="782343" cy="516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312360630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5">
            <a:extLst>
              <a:ext uri="{FF2B5EF4-FFF2-40B4-BE49-F238E27FC236}">
                <a16:creationId xmlns:a16="http://schemas.microsoft.com/office/drawing/2014/main" id="{FC1E78DC-3515-653F-B749-D6669105FE13}"/>
              </a:ext>
            </a:extLst>
          </p:cNvPr>
          <p:cNvSpPr txBox="1">
            <a:spLocks noChangeArrowheads="1"/>
          </p:cNvSpPr>
          <p:nvPr/>
        </p:nvSpPr>
        <p:spPr bwMode="auto">
          <a:xfrm>
            <a:off x="1954746" y="1051714"/>
            <a:ext cx="4752528" cy="535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defRPr/>
            </a:pPr>
            <a:r>
              <a:rPr kumimoji="0" lang="zh-CN" altLang="en-US" sz="2000" b="0" i="0" u="none" strike="noStrike" kern="1200" cap="none" spc="0" normalizeH="0" baseline="0" noProof="0" dirty="0">
                <a:ln>
                  <a:noFill/>
                </a:ln>
                <a:solidFill>
                  <a:srgbClr val="1369B3"/>
                </a:solidFill>
                <a:effectLst/>
                <a:uLnTx/>
                <a:uFillTx/>
                <a:latin typeface="微软雅黑" panose="020B0503020204020204" pitchFamily="34" charset="-122"/>
                <a:ea typeface="微软雅黑" panose="020B0503020204020204" pitchFamily="34" charset="-122"/>
                <a:cs typeface="+mn-cs"/>
              </a:rPr>
              <a:t>设计过程</a:t>
            </a:r>
            <a:r>
              <a:rPr kumimoji="0" lang="en-US" altLang="zh-CN" sz="2000" b="0" i="0" u="none" strike="noStrike" kern="1200" cap="none" spc="0" normalizeH="0" baseline="0" noProof="0" dirty="0">
                <a:ln>
                  <a:noFill/>
                </a:ln>
                <a:solidFill>
                  <a:srgbClr val="1369B3"/>
                </a:solidFill>
                <a:effectLst/>
                <a:uLnTx/>
                <a:uFillTx/>
                <a:latin typeface="微软雅黑" panose="020B0503020204020204" pitchFamily="34" charset="-122"/>
                <a:ea typeface="微软雅黑" panose="020B0503020204020204" pitchFamily="34" charset="-122"/>
                <a:cs typeface="+mn-cs"/>
              </a:rPr>
              <a:t>——</a:t>
            </a:r>
            <a:r>
              <a:rPr kumimoji="0" lang="zh-CN" altLang="en-US" sz="2000" b="0" i="0" u="none" strike="noStrike" kern="1200" cap="none" spc="0" normalizeH="0" baseline="0" noProof="0" dirty="0">
                <a:ln>
                  <a:noFill/>
                </a:ln>
                <a:solidFill>
                  <a:srgbClr val="1369B3"/>
                </a:solidFill>
                <a:effectLst/>
                <a:uLnTx/>
                <a:uFillTx/>
                <a:latin typeface="微软雅黑" panose="020B0503020204020204" pitchFamily="34" charset="-122"/>
                <a:ea typeface="微软雅黑" panose="020B0503020204020204" pitchFamily="34" charset="-122"/>
                <a:cs typeface="+mn-cs"/>
              </a:rPr>
              <a:t>删除触发器</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1027" name="图片 8" descr="案例">
            <a:extLst>
              <a:ext uri="{FF2B5EF4-FFF2-40B4-BE49-F238E27FC236}">
                <a16:creationId xmlns:a16="http://schemas.microsoft.com/office/drawing/2014/main" id="{8C44F218-7249-9256-53E5-20DF0CFFA8A4}"/>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22090" y="1111673"/>
            <a:ext cx="724644" cy="478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1">
            <a:extLst>
              <a:ext uri="{FF2B5EF4-FFF2-40B4-BE49-F238E27FC236}">
                <a16:creationId xmlns:a16="http://schemas.microsoft.com/office/drawing/2014/main" id="{9AC63AE0-3219-BDAB-3964-3E83D271711C}"/>
              </a:ext>
            </a:extLst>
          </p:cNvPr>
          <p:cNvSpPr txBox="1"/>
          <p:nvPr/>
        </p:nvSpPr>
        <p:spPr>
          <a:xfrm>
            <a:off x="1143690" y="266995"/>
            <a:ext cx="5815611"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altLang="zh-CN"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rPr>
              <a:t>9.2.3  </a:t>
            </a:r>
            <a:r>
              <a:rPr kumimoji="0" lang="zh-CN" altLang="en-US"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rPr>
              <a:t>删除触发器</a:t>
            </a:r>
          </a:p>
        </p:txBody>
      </p:sp>
      <p:sp>
        <p:nvSpPr>
          <p:cNvPr id="6" name="文本框 5">
            <a:extLst>
              <a:ext uri="{FF2B5EF4-FFF2-40B4-BE49-F238E27FC236}">
                <a16:creationId xmlns:a16="http://schemas.microsoft.com/office/drawing/2014/main" id="{2ADDF62E-D6DE-538F-786E-C27B5A159BF9}"/>
              </a:ext>
            </a:extLst>
          </p:cNvPr>
          <p:cNvSpPr txBox="1"/>
          <p:nvPr/>
        </p:nvSpPr>
        <p:spPr>
          <a:xfrm>
            <a:off x="1484412" y="1777481"/>
            <a:ext cx="7842988" cy="923330"/>
          </a:xfrm>
          <a:prstGeom prst="rect">
            <a:avLst/>
          </a:prstGeom>
          <a:noFill/>
        </p:spPr>
        <p:txBody>
          <a:bodyPr wrap="square">
            <a:spAutoFit/>
          </a:bodyPr>
          <a:lstStyle/>
          <a:p>
            <a:pPr marL="254000" indent="127000" algn="just"/>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．在新建查询中执行如下的</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SQL</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语句。</a:t>
            </a:r>
          </a:p>
          <a:p>
            <a:pPr marL="254000" indent="127000" algn="just"/>
            <a:r>
              <a:rPr lang="en-US" altLang="zh-CN" sz="1800" kern="100" dirty="0">
                <a:solidFill>
                  <a:srgbClr val="0000FF"/>
                </a:solidFill>
                <a:effectLst/>
                <a:latin typeface="Courier New" panose="02070309020205020404" pitchFamily="49" charset="0"/>
                <a:ea typeface="宋体" panose="02010600030101010101" pitchFamily="2" charset="-122"/>
                <a:cs typeface="Times New Roman" panose="02020603050405020304" pitchFamily="18" charset="0"/>
              </a:rPr>
              <a:t>DROP</a:t>
            </a:r>
            <a:r>
              <a:rPr lang="en-US" altLang="zh-CN" sz="1800" kern="100" dirty="0">
                <a:solidFill>
                  <a:srgbClr val="000000"/>
                </a:solidFill>
                <a:effectLst/>
                <a:latin typeface="Courier New" panose="02070309020205020404" pitchFamily="49" charset="0"/>
                <a:ea typeface="宋体" panose="02010600030101010101" pitchFamily="2" charset="-122"/>
                <a:cs typeface="Times New Roman" panose="02020603050405020304" pitchFamily="18" charset="0"/>
              </a:rPr>
              <a:t> </a:t>
            </a:r>
            <a:r>
              <a:rPr lang="en-US" altLang="zh-CN" sz="1800" kern="100" dirty="0">
                <a:solidFill>
                  <a:srgbClr val="0000FF"/>
                </a:solidFill>
                <a:effectLst/>
                <a:latin typeface="Courier New" panose="02070309020205020404" pitchFamily="49" charset="0"/>
                <a:ea typeface="宋体" panose="02010600030101010101" pitchFamily="2" charset="-122"/>
                <a:cs typeface="Times New Roman" panose="02020603050405020304" pitchFamily="18" charset="0"/>
              </a:rPr>
              <a:t>TRIGGER</a:t>
            </a:r>
            <a:r>
              <a:rPr lang="en-US" altLang="zh-CN" sz="1800" kern="100" dirty="0">
                <a:solidFill>
                  <a:srgbClr val="000000"/>
                </a:solidFill>
                <a:effectLst/>
                <a:latin typeface="Courier New" panose="02070309020205020404" pitchFamily="49" charset="0"/>
                <a:ea typeface="宋体" panose="02010600030101010101" pitchFamily="2" charset="-122"/>
                <a:cs typeface="Times New Roman" panose="02020603050405020304" pitchFamily="18" charset="0"/>
              </a:rPr>
              <a:t> </a:t>
            </a:r>
            <a:r>
              <a:rPr lang="en-US" altLang="zh-CN" sz="1800" kern="100" dirty="0">
                <a:solidFill>
                  <a:srgbClr val="008080"/>
                </a:solidFill>
                <a:effectLst/>
                <a:latin typeface="Courier New" panose="02070309020205020404" pitchFamily="49" charset="0"/>
                <a:ea typeface="宋体" panose="02010600030101010101" pitchFamily="2" charset="-122"/>
                <a:cs typeface="Times New Roman" panose="02020603050405020304" pitchFamily="18" charset="0"/>
              </a:rPr>
              <a:t>remind</a:t>
            </a:r>
            <a:r>
              <a:rPr lang="en-US" altLang="zh-CN" sz="1800" kern="100" dirty="0">
                <a:solidFill>
                  <a:srgbClr val="000000"/>
                </a:solidFill>
                <a:effectLst/>
                <a:latin typeface="Courier New" panose="02070309020205020404" pitchFamily="49" charset="0"/>
                <a:ea typeface="宋体" panose="02010600030101010101" pitchFamily="2" charset="-122"/>
                <a:cs typeface="Times New Roman" panose="02020603050405020304" pitchFamily="18" charset="0"/>
              </a:rPr>
              <a:t>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marL="254000" indent="127000" algn="just"/>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．执行结果</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如</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9.7</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图所示。</a:t>
            </a:r>
          </a:p>
        </p:txBody>
      </p:sp>
      <p:pic>
        <p:nvPicPr>
          <p:cNvPr id="7170" name="图片 1">
            <a:extLst>
              <a:ext uri="{FF2B5EF4-FFF2-40B4-BE49-F238E27FC236}">
                <a16:creationId xmlns:a16="http://schemas.microsoft.com/office/drawing/2014/main" id="{822DAF62-BF4E-9105-988B-D3323155BBC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94706" y="2781722"/>
            <a:ext cx="6395558" cy="3106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3">
            <a:extLst>
              <a:ext uri="{FF2B5EF4-FFF2-40B4-BE49-F238E27FC236}">
                <a16:creationId xmlns:a16="http://schemas.microsoft.com/office/drawing/2014/main" id="{FBAAE4A1-B879-D483-F45D-A10B51CCA26B}"/>
              </a:ext>
            </a:extLst>
          </p:cNvPr>
          <p:cNvSpPr txBox="1"/>
          <p:nvPr/>
        </p:nvSpPr>
        <p:spPr>
          <a:xfrm>
            <a:off x="1003495" y="5887846"/>
            <a:ext cx="6096000" cy="298159"/>
          </a:xfrm>
          <a:prstGeom prst="rect">
            <a:avLst/>
          </a:prstGeom>
          <a:noFill/>
        </p:spPr>
        <p:txBody>
          <a:bodyPr wrap="square">
            <a:spAutoFit/>
          </a:bodyPr>
          <a:lstStyle/>
          <a:p>
            <a:pPr marL="254000" indent="127000" algn="ctr">
              <a:lnSpc>
                <a:spcPts val="1560"/>
              </a:lnSpc>
            </a:pPr>
            <a:r>
              <a:rPr lang="zh-CN" altLang="zh-CN" sz="1600" kern="100" dirty="0">
                <a:effectLst/>
                <a:latin typeface="宋体" panose="02010600030101010101" pitchFamily="2" charset="-122"/>
                <a:ea typeface="宋体" panose="02010600030101010101" pitchFamily="2" charset="-122"/>
                <a:cs typeface="Times New Roman" panose="02020603050405020304" pitchFamily="18" charset="0"/>
              </a:rPr>
              <a:t>图</a:t>
            </a:r>
            <a:r>
              <a:rPr lang="en-US" altLang="zh-CN" sz="1600" kern="100" dirty="0">
                <a:effectLst/>
                <a:latin typeface="宋体" panose="02010600030101010101" pitchFamily="2" charset="-122"/>
                <a:ea typeface="宋体" panose="02010600030101010101" pitchFamily="2" charset="-122"/>
                <a:cs typeface="Times New Roman" panose="02020603050405020304" pitchFamily="18" charset="0"/>
              </a:rPr>
              <a:t>9.7</a:t>
            </a:r>
            <a:r>
              <a:rPr lang="zh-CN" altLang="zh-CN" sz="1600" kern="100" dirty="0">
                <a:effectLst/>
                <a:latin typeface="宋体" panose="02010600030101010101" pitchFamily="2" charset="-122"/>
                <a:ea typeface="宋体" panose="02010600030101010101" pitchFamily="2" charset="-122"/>
                <a:cs typeface="Times New Roman" panose="02020603050405020304" pitchFamily="18" charset="0"/>
              </a:rPr>
              <a:t>执行结果</a:t>
            </a:r>
          </a:p>
        </p:txBody>
      </p:sp>
    </p:spTree>
    <p:extLst>
      <p:ext uri="{BB962C8B-B14F-4D97-AF65-F5344CB8AC3E}">
        <p14:creationId xmlns:p14="http://schemas.microsoft.com/office/powerpoint/2010/main" val="269910274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5">
            <a:extLst>
              <a:ext uri="{FF2B5EF4-FFF2-40B4-BE49-F238E27FC236}">
                <a16:creationId xmlns:a16="http://schemas.microsoft.com/office/drawing/2014/main" id="{FC1E78DC-3515-653F-B749-D6669105FE13}"/>
              </a:ext>
            </a:extLst>
          </p:cNvPr>
          <p:cNvSpPr txBox="1">
            <a:spLocks noChangeArrowheads="1"/>
          </p:cNvSpPr>
          <p:nvPr/>
        </p:nvSpPr>
        <p:spPr bwMode="auto">
          <a:xfrm>
            <a:off x="1850822" y="1377566"/>
            <a:ext cx="4752528" cy="618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defRPr/>
            </a:pPr>
            <a:r>
              <a:rPr kumimoji="0" lang="zh-CN" altLang="en-US" b="0" i="0" u="none" strike="noStrike" kern="1200" cap="none" spc="0" normalizeH="0" baseline="0" noProof="0" dirty="0">
                <a:ln>
                  <a:noFill/>
                </a:ln>
                <a:solidFill>
                  <a:srgbClr val="1369B3"/>
                </a:solidFill>
                <a:effectLst/>
                <a:uLnTx/>
                <a:uFillTx/>
                <a:latin typeface="微软雅黑" panose="020B0503020204020204" pitchFamily="34" charset="-122"/>
                <a:ea typeface="微软雅黑" panose="020B0503020204020204" pitchFamily="34" charset="-122"/>
                <a:cs typeface="+mn-cs"/>
              </a:rPr>
              <a:t>设计过程</a:t>
            </a:r>
            <a:r>
              <a:rPr kumimoji="0" lang="en-US" altLang="zh-CN" b="0" i="0" u="none" strike="noStrike" kern="1200" cap="none" spc="0" normalizeH="0" baseline="0" noProof="0" dirty="0">
                <a:ln>
                  <a:noFill/>
                </a:ln>
                <a:solidFill>
                  <a:srgbClr val="1369B3"/>
                </a:solidFill>
                <a:effectLst/>
                <a:uLnTx/>
                <a:uFillTx/>
                <a:latin typeface="微软雅黑" panose="020B0503020204020204" pitchFamily="34" charset="-122"/>
                <a:ea typeface="微软雅黑" panose="020B0503020204020204" pitchFamily="34" charset="-122"/>
                <a:cs typeface="+mn-cs"/>
              </a:rPr>
              <a:t>——</a:t>
            </a:r>
            <a:r>
              <a:rPr kumimoji="0" lang="zh-CN" altLang="en-US" b="0" i="0" u="none" strike="noStrike" kern="1200" cap="none" spc="0" normalizeH="0" baseline="0" noProof="0" dirty="0">
                <a:ln>
                  <a:noFill/>
                </a:ln>
                <a:solidFill>
                  <a:srgbClr val="1369B3"/>
                </a:solidFill>
                <a:effectLst/>
                <a:uLnTx/>
                <a:uFillTx/>
                <a:latin typeface="微软雅黑" panose="020B0503020204020204" pitchFamily="34" charset="-122"/>
                <a:ea typeface="微软雅黑" panose="020B0503020204020204" pitchFamily="34" charset="-122"/>
                <a:cs typeface="+mn-cs"/>
              </a:rPr>
              <a:t>删除触发器</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1027" name="图片 8" descr="案例">
            <a:extLst>
              <a:ext uri="{FF2B5EF4-FFF2-40B4-BE49-F238E27FC236}">
                <a16:creationId xmlns:a16="http://schemas.microsoft.com/office/drawing/2014/main" id="{8C44F218-7249-9256-53E5-20DF0CFFA8A4}"/>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67130" y="1377566"/>
            <a:ext cx="1001204" cy="6606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1">
            <a:extLst>
              <a:ext uri="{FF2B5EF4-FFF2-40B4-BE49-F238E27FC236}">
                <a16:creationId xmlns:a16="http://schemas.microsoft.com/office/drawing/2014/main" id="{9AC63AE0-3219-BDAB-3964-3E83D271711C}"/>
              </a:ext>
            </a:extLst>
          </p:cNvPr>
          <p:cNvSpPr txBox="1"/>
          <p:nvPr/>
        </p:nvSpPr>
        <p:spPr>
          <a:xfrm>
            <a:off x="1143690" y="266995"/>
            <a:ext cx="5815611"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altLang="zh-CN"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rPr>
              <a:t>9.2.3  </a:t>
            </a:r>
            <a:r>
              <a:rPr kumimoji="0" lang="zh-CN" altLang="en-US"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rPr>
              <a:t>删除触发器</a:t>
            </a:r>
          </a:p>
        </p:txBody>
      </p:sp>
      <p:sp>
        <p:nvSpPr>
          <p:cNvPr id="6" name="文本框 5">
            <a:extLst>
              <a:ext uri="{FF2B5EF4-FFF2-40B4-BE49-F238E27FC236}">
                <a16:creationId xmlns:a16="http://schemas.microsoft.com/office/drawing/2014/main" id="{2ADDF62E-D6DE-538F-786E-C27B5A159BF9}"/>
              </a:ext>
            </a:extLst>
          </p:cNvPr>
          <p:cNvSpPr txBox="1"/>
          <p:nvPr/>
        </p:nvSpPr>
        <p:spPr>
          <a:xfrm>
            <a:off x="1666714" y="2421682"/>
            <a:ext cx="7842988" cy="1200329"/>
          </a:xfrm>
          <a:prstGeom prst="rect">
            <a:avLst/>
          </a:prstGeom>
          <a:noFill/>
        </p:spPr>
        <p:txBody>
          <a:bodyPr wrap="square">
            <a:spAutoFit/>
          </a:bodyPr>
          <a:lstStyle/>
          <a:p>
            <a:pPr marL="254000" indent="127000" algn="just"/>
            <a:r>
              <a:rPr lang="zh-CN" altLang="zh-CN" sz="1800" kern="100" dirty="0">
                <a:solidFill>
                  <a:schemeClr val="accent6"/>
                </a:solidFill>
                <a:effectLst/>
                <a:latin typeface="Calibri" panose="020F0502020204030204" pitchFamily="34" charset="0"/>
                <a:ea typeface="宋体" panose="02010600030101010101" pitchFamily="2" charset="-122"/>
                <a:cs typeface="Times New Roman" panose="02020603050405020304" pitchFamily="18" charset="0"/>
              </a:rPr>
              <a:t>知识卡</a:t>
            </a: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marL="254000" indent="127000" algn="just"/>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使用</a:t>
            </a: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DROP TRIGGER</a:t>
            </a: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命令，语法格式如下。</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marL="254000" indent="127000" algn="just"/>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DROP TRIGGER [ IF EXISTS ] [</a:t>
            </a: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数据库名</a:t>
            </a: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 &lt;</a:t>
            </a: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触发器名</a:t>
            </a: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&gt;;</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marL="254000" indent="127000" algn="just"/>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数据库名若不指定</a:t>
            </a: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则默认选择当前的数据库</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40136966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0" y="266995"/>
            <a:ext cx="6391676" cy="51621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altLang="zh-CN"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rPr>
              <a:t>9.2.4  </a:t>
            </a:r>
            <a:r>
              <a:rPr kumimoji="0" lang="zh-CN" altLang="en-US"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rPr>
              <a:t>禁用触发器</a:t>
            </a:r>
          </a:p>
        </p:txBody>
      </p:sp>
      <p:sp>
        <p:nvSpPr>
          <p:cNvPr id="2" name="文本框 1">
            <a:extLst>
              <a:ext uri="{FF2B5EF4-FFF2-40B4-BE49-F238E27FC236}">
                <a16:creationId xmlns:a16="http://schemas.microsoft.com/office/drawing/2014/main" id="{692EB418-B9D3-EF6C-83F8-6DFE15C0C218}"/>
              </a:ext>
            </a:extLst>
          </p:cNvPr>
          <p:cNvSpPr txBox="1"/>
          <p:nvPr/>
        </p:nvSpPr>
        <p:spPr>
          <a:xfrm>
            <a:off x="1450690" y="2646335"/>
            <a:ext cx="8856984" cy="523220"/>
          </a:xfrm>
          <a:prstGeom prst="rect">
            <a:avLst/>
          </a:prstGeom>
          <a:noFill/>
        </p:spPr>
        <p:txBody>
          <a:bodyPr wrap="square">
            <a:spAutoFit/>
          </a:bodyPr>
          <a:lstStyle/>
          <a:p>
            <a:pPr marL="0" marR="0" lvl="0" indent="0" algn="l" defTabSz="1219200" rtl="0" eaLnBrk="1" fontAlgn="auto" latinLnBrk="0" hangingPunct="1">
              <a:lnSpc>
                <a:spcPct val="100000"/>
              </a:lnSpc>
              <a:spcBef>
                <a:spcPts val="0"/>
              </a:spcBef>
              <a:spcAft>
                <a:spcPts val="0"/>
              </a:spcAft>
              <a:buClr>
                <a:srgbClr val="444444"/>
              </a:buClr>
              <a:buSzPts val="850"/>
              <a:buFontTx/>
              <a:buNone/>
              <a:tabLst/>
              <a:defRPr/>
            </a:pPr>
            <a:r>
              <a:rPr kumimoji="0" lang="zh-CN" altLang="en-US" sz="2800" b="0" i="0" u="none" strike="noStrike" kern="1200" cap="none" spc="0" normalizeH="0" baseline="0" noProof="0" dirty="0">
                <a:ln>
                  <a:noFill/>
                </a:ln>
                <a:solidFill>
                  <a:prstClr val="black"/>
                </a:solidFill>
                <a:effectLst/>
                <a:uLnTx/>
                <a:uFillTx/>
                <a:latin typeface="Arial"/>
                <a:ea typeface="微软雅黑"/>
                <a:cs typeface="+mn-cs"/>
              </a:rPr>
              <a:t>使用代码禁用</a:t>
            </a:r>
            <a:r>
              <a:rPr kumimoji="0" lang="en-US" altLang="zh-CN" sz="2800" b="0" i="0" u="none" strike="noStrike" kern="1200" cap="none" spc="0" normalizeH="0" baseline="0" noProof="0" dirty="0">
                <a:ln>
                  <a:noFill/>
                </a:ln>
                <a:solidFill>
                  <a:prstClr val="black"/>
                </a:solidFill>
                <a:effectLst/>
                <a:uLnTx/>
                <a:uFillTx/>
                <a:latin typeface="Arial"/>
                <a:ea typeface="微软雅黑"/>
                <a:cs typeface="+mn-cs"/>
              </a:rPr>
              <a:t>students</a:t>
            </a:r>
            <a:r>
              <a:rPr kumimoji="0" lang="zh-CN" altLang="en-US" sz="2800" b="0" i="0" u="none" strike="noStrike" kern="1200" cap="none" spc="0" normalizeH="0" baseline="0" noProof="0" dirty="0">
                <a:ln>
                  <a:noFill/>
                </a:ln>
                <a:solidFill>
                  <a:prstClr val="black"/>
                </a:solidFill>
                <a:effectLst/>
                <a:uLnTx/>
                <a:uFillTx/>
                <a:latin typeface="Arial"/>
                <a:ea typeface="微软雅黑"/>
                <a:cs typeface="+mn-cs"/>
              </a:rPr>
              <a:t>表上的</a:t>
            </a:r>
            <a:r>
              <a:rPr kumimoji="0" lang="en-US" altLang="zh-CN" sz="2800" b="0" i="0" u="none" strike="noStrike" kern="1200" cap="none" spc="0" normalizeH="0" baseline="0" noProof="0" dirty="0" err="1">
                <a:ln>
                  <a:noFill/>
                </a:ln>
                <a:solidFill>
                  <a:prstClr val="black"/>
                </a:solidFill>
                <a:effectLst/>
                <a:uLnTx/>
                <a:uFillTx/>
                <a:latin typeface="Arial"/>
                <a:ea typeface="微软雅黑"/>
                <a:cs typeface="+mn-cs"/>
              </a:rPr>
              <a:t>students_Update</a:t>
            </a:r>
            <a:r>
              <a:rPr kumimoji="0" lang="zh-CN" altLang="en-US" sz="2800" b="0" i="0" u="none" strike="noStrike" kern="1200" cap="none" spc="0" normalizeH="0" baseline="0" noProof="0" dirty="0">
                <a:ln>
                  <a:noFill/>
                </a:ln>
                <a:solidFill>
                  <a:prstClr val="black"/>
                </a:solidFill>
                <a:effectLst/>
                <a:uLnTx/>
                <a:uFillTx/>
                <a:latin typeface="Arial"/>
                <a:ea typeface="微软雅黑"/>
                <a:cs typeface="+mn-cs"/>
              </a:rPr>
              <a:t>触发器。</a:t>
            </a:r>
          </a:p>
        </p:txBody>
      </p:sp>
      <p:grpSp>
        <p:nvGrpSpPr>
          <p:cNvPr id="3" name="组合 2">
            <a:extLst>
              <a:ext uri="{FF2B5EF4-FFF2-40B4-BE49-F238E27FC236}">
                <a16:creationId xmlns:a16="http://schemas.microsoft.com/office/drawing/2014/main" id="{811C7DAC-A2B4-42E1-CD17-69BFB6ABB202}"/>
              </a:ext>
            </a:extLst>
          </p:cNvPr>
          <p:cNvGrpSpPr/>
          <p:nvPr/>
        </p:nvGrpSpPr>
        <p:grpSpPr>
          <a:xfrm>
            <a:off x="766280" y="1449574"/>
            <a:ext cx="3573248" cy="559810"/>
            <a:chOff x="571169" y="1053530"/>
            <a:chExt cx="3573248" cy="559810"/>
          </a:xfrm>
        </p:grpSpPr>
        <p:sp>
          <p:nvSpPr>
            <p:cNvPr id="4" name="TextBox 35">
              <a:extLst>
                <a:ext uri="{FF2B5EF4-FFF2-40B4-BE49-F238E27FC236}">
                  <a16:creationId xmlns:a16="http://schemas.microsoft.com/office/drawing/2014/main" id="{6BEE3FEE-1A65-183C-B5D5-DEBFB0354C31}"/>
                </a:ext>
              </a:extLst>
            </p:cNvPr>
            <p:cNvSpPr txBox="1">
              <a:spLocks noChangeArrowheads="1"/>
            </p:cNvSpPr>
            <p:nvPr/>
          </p:nvSpPr>
          <p:spPr bwMode="auto">
            <a:xfrm>
              <a:off x="1342678" y="1053530"/>
              <a:ext cx="2801739" cy="530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just" defTabSz="12192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1369B3"/>
                  </a:solidFill>
                  <a:effectLst/>
                  <a:uLnTx/>
                  <a:uFillTx/>
                  <a:latin typeface="微软雅黑" panose="020B0503020204020204" pitchFamily="34" charset="-122"/>
                  <a:ea typeface="微软雅黑" panose="020B0503020204020204" pitchFamily="34" charset="-122"/>
                  <a:cs typeface="+mn-ea"/>
                </a:rPr>
                <a:t>任务描述</a:t>
              </a:r>
              <a:endParaRPr kumimoji="0" lang="zh-CN" altLang="en-US" sz="2000" b="0" i="0" u="none" strike="noStrike" kern="1200" cap="none" spc="0" normalizeH="0" baseline="0" noProof="0" dirty="0">
                <a:ln>
                  <a:noFill/>
                </a:ln>
                <a:solidFill>
                  <a:srgbClr val="1369B3"/>
                </a:solidFill>
                <a:effectLst/>
                <a:uLnTx/>
                <a:uFillTx/>
                <a:latin typeface="微软雅黑" panose="020B0503020204020204" pitchFamily="34" charset="-122"/>
                <a:ea typeface="微软雅黑" panose="020B0503020204020204" pitchFamily="34" charset="-122"/>
                <a:cs typeface="+mn-cs"/>
              </a:endParaRPr>
            </a:p>
          </p:txBody>
        </p:sp>
        <p:pic>
          <p:nvPicPr>
            <p:cNvPr id="5" name="图片 8" descr="案例">
              <a:extLst>
                <a:ext uri="{FF2B5EF4-FFF2-40B4-BE49-F238E27FC236}">
                  <a16:creationId xmlns:a16="http://schemas.microsoft.com/office/drawing/2014/main" id="{E755CD9F-ED88-1734-CD4F-A52586ADAE5F}"/>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1169" y="1097123"/>
              <a:ext cx="782343" cy="516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198279237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5">
            <a:extLst>
              <a:ext uri="{FF2B5EF4-FFF2-40B4-BE49-F238E27FC236}">
                <a16:creationId xmlns:a16="http://schemas.microsoft.com/office/drawing/2014/main" id="{FC1E78DC-3515-653F-B749-D6669105FE13}"/>
              </a:ext>
            </a:extLst>
          </p:cNvPr>
          <p:cNvSpPr txBox="1">
            <a:spLocks noChangeArrowheads="1"/>
          </p:cNvSpPr>
          <p:nvPr/>
        </p:nvSpPr>
        <p:spPr bwMode="auto">
          <a:xfrm>
            <a:off x="1734824" y="883721"/>
            <a:ext cx="4752528" cy="535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defRPr/>
            </a:pPr>
            <a:r>
              <a:rPr kumimoji="0" lang="zh-CN" altLang="en-US" sz="2000" b="0" i="0" u="none" strike="noStrike" kern="1200" cap="none" spc="0" normalizeH="0" baseline="0" noProof="0" dirty="0">
                <a:ln>
                  <a:noFill/>
                </a:ln>
                <a:solidFill>
                  <a:srgbClr val="1369B3"/>
                </a:solidFill>
                <a:effectLst/>
                <a:uLnTx/>
                <a:uFillTx/>
                <a:latin typeface="微软雅黑" panose="020B0503020204020204" pitchFamily="34" charset="-122"/>
                <a:ea typeface="微软雅黑" panose="020B0503020204020204" pitchFamily="34" charset="-122"/>
                <a:cs typeface="+mn-cs"/>
              </a:rPr>
              <a:t>设计过程</a:t>
            </a:r>
            <a:r>
              <a:rPr kumimoji="0" lang="en-US" altLang="zh-CN" sz="2000" b="0" i="0" u="none" strike="noStrike" kern="1200" cap="none" spc="0" normalizeH="0" baseline="0" noProof="0" dirty="0">
                <a:ln>
                  <a:noFill/>
                </a:ln>
                <a:solidFill>
                  <a:srgbClr val="1369B3"/>
                </a:solidFill>
                <a:effectLst/>
                <a:uLnTx/>
                <a:uFillTx/>
                <a:latin typeface="微软雅黑" panose="020B0503020204020204" pitchFamily="34" charset="-122"/>
                <a:ea typeface="微软雅黑" panose="020B0503020204020204" pitchFamily="34" charset="-122"/>
                <a:cs typeface="+mn-cs"/>
              </a:rPr>
              <a:t>——</a:t>
            </a:r>
            <a:r>
              <a:rPr kumimoji="0" lang="zh-CN" altLang="en-US" sz="2000" b="0" i="0" u="none" strike="noStrike" kern="1200" cap="none" spc="0" normalizeH="0" baseline="0" noProof="0" dirty="0">
                <a:ln>
                  <a:noFill/>
                </a:ln>
                <a:solidFill>
                  <a:srgbClr val="1369B3"/>
                </a:solidFill>
                <a:effectLst/>
                <a:uLnTx/>
                <a:uFillTx/>
                <a:latin typeface="微软雅黑" panose="020B0503020204020204" pitchFamily="34" charset="-122"/>
                <a:ea typeface="微软雅黑" panose="020B0503020204020204" pitchFamily="34" charset="-122"/>
                <a:cs typeface="+mn-cs"/>
              </a:rPr>
              <a:t>禁用触发器</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1027" name="图片 8" descr="案例">
            <a:extLst>
              <a:ext uri="{FF2B5EF4-FFF2-40B4-BE49-F238E27FC236}">
                <a16:creationId xmlns:a16="http://schemas.microsoft.com/office/drawing/2014/main" id="{8C44F218-7249-9256-53E5-20DF0CFFA8A4}"/>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03495" y="949132"/>
            <a:ext cx="724644" cy="478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1">
            <a:extLst>
              <a:ext uri="{FF2B5EF4-FFF2-40B4-BE49-F238E27FC236}">
                <a16:creationId xmlns:a16="http://schemas.microsoft.com/office/drawing/2014/main" id="{9AC63AE0-3219-BDAB-3964-3E83D271711C}"/>
              </a:ext>
            </a:extLst>
          </p:cNvPr>
          <p:cNvSpPr txBox="1"/>
          <p:nvPr/>
        </p:nvSpPr>
        <p:spPr>
          <a:xfrm>
            <a:off x="1143690" y="266995"/>
            <a:ext cx="5815611"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altLang="zh-CN"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rPr>
              <a:t>9.2.4  </a:t>
            </a:r>
            <a:r>
              <a:rPr kumimoji="0" lang="zh-CN" altLang="en-US"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rPr>
              <a:t>禁用触发器</a:t>
            </a:r>
          </a:p>
        </p:txBody>
      </p:sp>
      <p:sp>
        <p:nvSpPr>
          <p:cNvPr id="6" name="文本框 5">
            <a:extLst>
              <a:ext uri="{FF2B5EF4-FFF2-40B4-BE49-F238E27FC236}">
                <a16:creationId xmlns:a16="http://schemas.microsoft.com/office/drawing/2014/main" id="{2ADDF62E-D6DE-538F-786E-C27B5A159BF9}"/>
              </a:ext>
            </a:extLst>
          </p:cNvPr>
          <p:cNvSpPr txBox="1"/>
          <p:nvPr/>
        </p:nvSpPr>
        <p:spPr>
          <a:xfrm>
            <a:off x="1370778" y="1642834"/>
            <a:ext cx="7842988" cy="923330"/>
          </a:xfrm>
          <a:prstGeom prst="rect">
            <a:avLst/>
          </a:prstGeom>
          <a:noFill/>
        </p:spPr>
        <p:txBody>
          <a:bodyPr wrap="square">
            <a:spAutoFit/>
          </a:bodyPr>
          <a:lstStyle/>
          <a:p>
            <a:pPr marL="254000" indent="127000" algn="just"/>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．在新建查询中执行如下的</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SQL</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语句。</a:t>
            </a:r>
          </a:p>
          <a:p>
            <a:pPr marL="254000" indent="127000" algn="just"/>
            <a:r>
              <a:rPr lang="en-US" altLang="zh-CN" sz="1800" kern="100" dirty="0">
                <a:solidFill>
                  <a:srgbClr val="000000"/>
                </a:solidFill>
                <a:effectLst/>
                <a:latin typeface="Courier New" panose="02070309020205020404" pitchFamily="49" charset="0"/>
                <a:ea typeface="宋体" panose="02010600030101010101" pitchFamily="2" charset="-122"/>
                <a:cs typeface="Times New Roman" panose="02020603050405020304" pitchFamily="18" charset="0"/>
              </a:rPr>
              <a:t> </a:t>
            </a:r>
            <a:r>
              <a:rPr lang="en-US" altLang="zh-CN" sz="1800" kern="100" dirty="0">
                <a:solidFill>
                  <a:srgbClr val="0000FF"/>
                </a:solidFill>
                <a:effectLst/>
                <a:latin typeface="Courier New" panose="02070309020205020404" pitchFamily="49" charset="0"/>
                <a:ea typeface="宋体" panose="02010600030101010101" pitchFamily="2" charset="-122"/>
                <a:cs typeface="Times New Roman" panose="02020603050405020304" pitchFamily="18" charset="0"/>
              </a:rPr>
              <a:t>SET </a:t>
            </a:r>
            <a:r>
              <a:rPr lang="en-US" altLang="zh-CN" sz="1800" kern="100" dirty="0">
                <a:solidFill>
                  <a:srgbClr val="000000"/>
                </a:solidFill>
                <a:effectLst/>
                <a:latin typeface="Courier New" panose="02070309020205020404" pitchFamily="49" charset="0"/>
                <a:ea typeface="宋体" panose="02010600030101010101" pitchFamily="2" charset="-122"/>
                <a:cs typeface="Times New Roman" panose="02020603050405020304" pitchFamily="18" charset="0"/>
              </a:rPr>
              <a:t>@students_Update=0;</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marL="254000" indent="127000" algn="just"/>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．执行结果</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如</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9.8</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图所示。</a:t>
            </a:r>
          </a:p>
        </p:txBody>
      </p:sp>
      <p:sp>
        <p:nvSpPr>
          <p:cNvPr id="4" name="文本框 3">
            <a:extLst>
              <a:ext uri="{FF2B5EF4-FFF2-40B4-BE49-F238E27FC236}">
                <a16:creationId xmlns:a16="http://schemas.microsoft.com/office/drawing/2014/main" id="{FBAAE4A1-B879-D483-F45D-A10B51CCA26B}"/>
              </a:ext>
            </a:extLst>
          </p:cNvPr>
          <p:cNvSpPr txBox="1"/>
          <p:nvPr/>
        </p:nvSpPr>
        <p:spPr>
          <a:xfrm>
            <a:off x="5483138" y="3425225"/>
            <a:ext cx="6096000" cy="298159"/>
          </a:xfrm>
          <a:prstGeom prst="rect">
            <a:avLst/>
          </a:prstGeom>
          <a:noFill/>
        </p:spPr>
        <p:txBody>
          <a:bodyPr wrap="square">
            <a:spAutoFit/>
          </a:bodyPr>
          <a:lstStyle/>
          <a:p>
            <a:pPr marL="254000" indent="127000" algn="ctr">
              <a:lnSpc>
                <a:spcPts val="1560"/>
              </a:lnSpc>
            </a:pPr>
            <a:r>
              <a:rPr lang="zh-CN" altLang="zh-CN" sz="1600" kern="100" dirty="0">
                <a:effectLst/>
                <a:latin typeface="宋体" panose="02010600030101010101" pitchFamily="2" charset="-122"/>
                <a:ea typeface="宋体" panose="02010600030101010101" pitchFamily="2" charset="-122"/>
                <a:cs typeface="Times New Roman" panose="02020603050405020304" pitchFamily="18" charset="0"/>
              </a:rPr>
              <a:t>图</a:t>
            </a:r>
            <a:r>
              <a:rPr lang="en-US" altLang="zh-CN" sz="1600" kern="100" dirty="0">
                <a:effectLst/>
                <a:latin typeface="宋体" panose="02010600030101010101" pitchFamily="2" charset="-122"/>
                <a:ea typeface="宋体" panose="02010600030101010101" pitchFamily="2" charset="-122"/>
                <a:cs typeface="Times New Roman" panose="02020603050405020304" pitchFamily="18" charset="0"/>
              </a:rPr>
              <a:t>9.8</a:t>
            </a:r>
            <a:r>
              <a:rPr lang="zh-CN" altLang="zh-CN" sz="1600" kern="100" dirty="0">
                <a:effectLst/>
                <a:latin typeface="宋体" panose="02010600030101010101" pitchFamily="2" charset="-122"/>
                <a:ea typeface="宋体" panose="02010600030101010101" pitchFamily="2" charset="-122"/>
                <a:cs typeface="Times New Roman" panose="02020603050405020304" pitchFamily="18" charset="0"/>
              </a:rPr>
              <a:t>执行结果</a:t>
            </a:r>
          </a:p>
        </p:txBody>
      </p:sp>
      <p:pic>
        <p:nvPicPr>
          <p:cNvPr id="8194" name="图片 1">
            <a:extLst>
              <a:ext uri="{FF2B5EF4-FFF2-40B4-BE49-F238E27FC236}">
                <a16:creationId xmlns:a16="http://schemas.microsoft.com/office/drawing/2014/main" id="{27A4802C-06E4-8ED6-9C37-2E4E000AD2A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18742" y="2597840"/>
            <a:ext cx="5996017" cy="2416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文本框 6">
            <a:extLst>
              <a:ext uri="{FF2B5EF4-FFF2-40B4-BE49-F238E27FC236}">
                <a16:creationId xmlns:a16="http://schemas.microsoft.com/office/drawing/2014/main" id="{7E819C09-AE29-9935-5784-0E00C6F2D8FB}"/>
              </a:ext>
            </a:extLst>
          </p:cNvPr>
          <p:cNvSpPr txBox="1"/>
          <p:nvPr/>
        </p:nvSpPr>
        <p:spPr>
          <a:xfrm>
            <a:off x="1365817" y="5448791"/>
            <a:ext cx="9001000" cy="923330"/>
          </a:xfrm>
          <a:prstGeom prst="rect">
            <a:avLst/>
          </a:prstGeom>
          <a:noFill/>
        </p:spPr>
        <p:txBody>
          <a:bodyPr wrap="square">
            <a:spAutoFit/>
          </a:bodyPr>
          <a:lstStyle/>
          <a:p>
            <a:pPr marL="254000" indent="127000" algn="just"/>
            <a:r>
              <a:rPr lang="zh-CN" altLang="zh-CN" sz="1800" kern="100" dirty="0">
                <a:solidFill>
                  <a:schemeClr val="accent6"/>
                </a:solidFill>
                <a:effectLst/>
                <a:latin typeface="宋体" panose="02010600030101010101" pitchFamily="2" charset="-122"/>
                <a:ea typeface="宋体" panose="02010600030101010101" pitchFamily="2" charset="-122"/>
                <a:cs typeface="Times New Roman" panose="02020603050405020304" pitchFamily="18" charset="0"/>
              </a:rPr>
              <a:t>知识卡</a:t>
            </a:r>
            <a:r>
              <a:rPr lang="zh-CN" altLang="zh-CN" sz="18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endPar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endParaRPr>
          </a:p>
          <a:p>
            <a:pPr marL="254000" indent="127000" algn="just"/>
            <a:r>
              <a:rPr lang="zh-CN" altLang="zh-CN" sz="18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禁用触发器，当不再需要某个触发器时，可将其禁用或删除。语法格式如下。</a:t>
            </a:r>
            <a:endPar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endParaRPr>
          </a:p>
          <a:p>
            <a:pPr marL="254000" indent="127000" algn="just"/>
            <a:r>
              <a:rPr lang="en-US" altLang="zh-CN" sz="18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SET @</a:t>
            </a:r>
            <a:r>
              <a:rPr lang="zh-CN" altLang="zh-CN" sz="18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触发器名称</a:t>
            </a:r>
            <a:r>
              <a:rPr lang="en-US" altLang="zh-CN" sz="18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=0; </a:t>
            </a:r>
            <a:endPar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20021432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0" y="266995"/>
            <a:ext cx="6391676" cy="51621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altLang="zh-CN"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rPr>
              <a:t>9.2.5  </a:t>
            </a:r>
            <a:r>
              <a:rPr kumimoji="0" lang="zh-CN" altLang="en-US"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rPr>
              <a:t>启用触发器</a:t>
            </a:r>
          </a:p>
        </p:txBody>
      </p:sp>
      <p:sp>
        <p:nvSpPr>
          <p:cNvPr id="2" name="文本框 1">
            <a:extLst>
              <a:ext uri="{FF2B5EF4-FFF2-40B4-BE49-F238E27FC236}">
                <a16:creationId xmlns:a16="http://schemas.microsoft.com/office/drawing/2014/main" id="{692EB418-B9D3-EF6C-83F8-6DFE15C0C218}"/>
              </a:ext>
            </a:extLst>
          </p:cNvPr>
          <p:cNvSpPr txBox="1"/>
          <p:nvPr/>
        </p:nvSpPr>
        <p:spPr>
          <a:xfrm>
            <a:off x="1450690" y="2646335"/>
            <a:ext cx="8856984" cy="523220"/>
          </a:xfrm>
          <a:prstGeom prst="rect">
            <a:avLst/>
          </a:prstGeom>
          <a:noFill/>
        </p:spPr>
        <p:txBody>
          <a:bodyPr wrap="square">
            <a:spAutoFit/>
          </a:bodyPr>
          <a:lstStyle/>
          <a:p>
            <a:pPr marL="0" marR="0" lvl="0" indent="0" algn="l" defTabSz="1219200" rtl="0" eaLnBrk="1" fontAlgn="auto" latinLnBrk="0" hangingPunct="1">
              <a:lnSpc>
                <a:spcPct val="100000"/>
              </a:lnSpc>
              <a:spcBef>
                <a:spcPts val="0"/>
              </a:spcBef>
              <a:spcAft>
                <a:spcPts val="0"/>
              </a:spcAft>
              <a:buClr>
                <a:srgbClr val="444444"/>
              </a:buClr>
              <a:buSzPts val="850"/>
              <a:buFontTx/>
              <a:buNone/>
              <a:tabLst/>
              <a:defRPr/>
            </a:pPr>
            <a:r>
              <a:rPr kumimoji="0" lang="zh-CN" altLang="en-US" sz="2800" b="0" i="0" u="none" strike="noStrike" kern="1200" cap="none" spc="0" normalizeH="0" baseline="0" noProof="0" dirty="0">
                <a:ln>
                  <a:noFill/>
                </a:ln>
                <a:solidFill>
                  <a:prstClr val="black"/>
                </a:solidFill>
                <a:effectLst/>
                <a:uLnTx/>
                <a:uFillTx/>
                <a:latin typeface="Arial"/>
                <a:ea typeface="微软雅黑"/>
                <a:cs typeface="+mn-cs"/>
              </a:rPr>
              <a:t>使用代码启用</a:t>
            </a:r>
            <a:r>
              <a:rPr kumimoji="0" lang="en-US" altLang="zh-CN" sz="2800" b="0" i="0" u="none" strike="noStrike" kern="1200" cap="none" spc="0" normalizeH="0" baseline="0" noProof="0" dirty="0">
                <a:ln>
                  <a:noFill/>
                </a:ln>
                <a:solidFill>
                  <a:prstClr val="black"/>
                </a:solidFill>
                <a:effectLst/>
                <a:uLnTx/>
                <a:uFillTx/>
                <a:latin typeface="Arial"/>
                <a:ea typeface="微软雅黑"/>
                <a:cs typeface="+mn-cs"/>
              </a:rPr>
              <a:t>students</a:t>
            </a:r>
            <a:r>
              <a:rPr kumimoji="0" lang="zh-CN" altLang="en-US" sz="2800" b="0" i="0" u="none" strike="noStrike" kern="1200" cap="none" spc="0" normalizeH="0" baseline="0" noProof="0" dirty="0">
                <a:ln>
                  <a:noFill/>
                </a:ln>
                <a:solidFill>
                  <a:prstClr val="black"/>
                </a:solidFill>
                <a:effectLst/>
                <a:uLnTx/>
                <a:uFillTx/>
                <a:latin typeface="Arial"/>
                <a:ea typeface="微软雅黑"/>
                <a:cs typeface="+mn-cs"/>
              </a:rPr>
              <a:t>表上的</a:t>
            </a:r>
            <a:r>
              <a:rPr kumimoji="0" lang="en-US" altLang="zh-CN" sz="2800" b="0" i="0" u="none" strike="noStrike" kern="1200" cap="none" spc="0" normalizeH="0" baseline="0" noProof="0" dirty="0" err="1">
                <a:ln>
                  <a:noFill/>
                </a:ln>
                <a:solidFill>
                  <a:prstClr val="black"/>
                </a:solidFill>
                <a:effectLst/>
                <a:uLnTx/>
                <a:uFillTx/>
                <a:latin typeface="Arial"/>
                <a:ea typeface="微软雅黑"/>
                <a:cs typeface="+mn-cs"/>
              </a:rPr>
              <a:t>students_update</a:t>
            </a:r>
            <a:r>
              <a:rPr kumimoji="0" lang="zh-CN" altLang="en-US" sz="2800" b="0" i="0" u="none" strike="noStrike" kern="1200" cap="none" spc="0" normalizeH="0" baseline="0" noProof="0" dirty="0">
                <a:ln>
                  <a:noFill/>
                </a:ln>
                <a:solidFill>
                  <a:prstClr val="black"/>
                </a:solidFill>
                <a:effectLst/>
                <a:uLnTx/>
                <a:uFillTx/>
                <a:latin typeface="Arial"/>
                <a:ea typeface="微软雅黑"/>
                <a:cs typeface="+mn-cs"/>
              </a:rPr>
              <a:t>触发器。</a:t>
            </a:r>
          </a:p>
        </p:txBody>
      </p:sp>
      <p:grpSp>
        <p:nvGrpSpPr>
          <p:cNvPr id="3" name="组合 2">
            <a:extLst>
              <a:ext uri="{FF2B5EF4-FFF2-40B4-BE49-F238E27FC236}">
                <a16:creationId xmlns:a16="http://schemas.microsoft.com/office/drawing/2014/main" id="{811C7DAC-A2B4-42E1-CD17-69BFB6ABB202}"/>
              </a:ext>
            </a:extLst>
          </p:cNvPr>
          <p:cNvGrpSpPr/>
          <p:nvPr/>
        </p:nvGrpSpPr>
        <p:grpSpPr>
          <a:xfrm>
            <a:off x="766280" y="1449574"/>
            <a:ext cx="3573248" cy="559810"/>
            <a:chOff x="571169" y="1053530"/>
            <a:chExt cx="3573248" cy="559810"/>
          </a:xfrm>
        </p:grpSpPr>
        <p:sp>
          <p:nvSpPr>
            <p:cNvPr id="4" name="TextBox 35">
              <a:extLst>
                <a:ext uri="{FF2B5EF4-FFF2-40B4-BE49-F238E27FC236}">
                  <a16:creationId xmlns:a16="http://schemas.microsoft.com/office/drawing/2014/main" id="{6BEE3FEE-1A65-183C-B5D5-DEBFB0354C31}"/>
                </a:ext>
              </a:extLst>
            </p:cNvPr>
            <p:cNvSpPr txBox="1">
              <a:spLocks noChangeArrowheads="1"/>
            </p:cNvSpPr>
            <p:nvPr/>
          </p:nvSpPr>
          <p:spPr bwMode="auto">
            <a:xfrm>
              <a:off x="1342678" y="1053530"/>
              <a:ext cx="2801739" cy="530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just" defTabSz="12192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1369B3"/>
                  </a:solidFill>
                  <a:effectLst/>
                  <a:uLnTx/>
                  <a:uFillTx/>
                  <a:latin typeface="微软雅黑" panose="020B0503020204020204" pitchFamily="34" charset="-122"/>
                  <a:ea typeface="微软雅黑" panose="020B0503020204020204" pitchFamily="34" charset="-122"/>
                  <a:cs typeface="+mn-ea"/>
                </a:rPr>
                <a:t>任务描述</a:t>
              </a:r>
              <a:endParaRPr kumimoji="0" lang="zh-CN" altLang="en-US" sz="2000" b="0" i="0" u="none" strike="noStrike" kern="1200" cap="none" spc="0" normalizeH="0" baseline="0" noProof="0" dirty="0">
                <a:ln>
                  <a:noFill/>
                </a:ln>
                <a:solidFill>
                  <a:srgbClr val="1369B3"/>
                </a:solidFill>
                <a:effectLst/>
                <a:uLnTx/>
                <a:uFillTx/>
                <a:latin typeface="微软雅黑" panose="020B0503020204020204" pitchFamily="34" charset="-122"/>
                <a:ea typeface="微软雅黑" panose="020B0503020204020204" pitchFamily="34" charset="-122"/>
                <a:cs typeface="+mn-cs"/>
              </a:endParaRPr>
            </a:p>
          </p:txBody>
        </p:sp>
        <p:pic>
          <p:nvPicPr>
            <p:cNvPr id="5" name="图片 8" descr="案例">
              <a:extLst>
                <a:ext uri="{FF2B5EF4-FFF2-40B4-BE49-F238E27FC236}">
                  <a16:creationId xmlns:a16="http://schemas.microsoft.com/office/drawing/2014/main" id="{E755CD9F-ED88-1734-CD4F-A52586ADAE5F}"/>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1169" y="1097123"/>
              <a:ext cx="782343" cy="516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37750024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5">
            <a:extLst>
              <a:ext uri="{FF2B5EF4-FFF2-40B4-BE49-F238E27FC236}">
                <a16:creationId xmlns:a16="http://schemas.microsoft.com/office/drawing/2014/main" id="{FC1E78DC-3515-653F-B749-D6669105FE13}"/>
              </a:ext>
            </a:extLst>
          </p:cNvPr>
          <p:cNvSpPr txBox="1">
            <a:spLocks noChangeArrowheads="1"/>
          </p:cNvSpPr>
          <p:nvPr/>
        </p:nvSpPr>
        <p:spPr bwMode="auto">
          <a:xfrm>
            <a:off x="1734824" y="883721"/>
            <a:ext cx="4752528" cy="535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defRPr/>
            </a:pPr>
            <a:r>
              <a:rPr kumimoji="0" lang="zh-CN" altLang="en-US" sz="2000" b="0" i="0" u="none" strike="noStrike" kern="1200" cap="none" spc="0" normalizeH="0" baseline="0" noProof="0" dirty="0">
                <a:ln>
                  <a:noFill/>
                </a:ln>
                <a:solidFill>
                  <a:srgbClr val="1369B3"/>
                </a:solidFill>
                <a:effectLst/>
                <a:uLnTx/>
                <a:uFillTx/>
                <a:latin typeface="微软雅黑" panose="020B0503020204020204" pitchFamily="34" charset="-122"/>
                <a:ea typeface="微软雅黑" panose="020B0503020204020204" pitchFamily="34" charset="-122"/>
                <a:cs typeface="+mn-cs"/>
              </a:rPr>
              <a:t>设计过程</a:t>
            </a:r>
            <a:r>
              <a:rPr kumimoji="0" lang="en-US" altLang="zh-CN" sz="2000" b="0" i="0" u="none" strike="noStrike" kern="1200" cap="none" spc="0" normalizeH="0" baseline="0" noProof="0" dirty="0">
                <a:ln>
                  <a:noFill/>
                </a:ln>
                <a:solidFill>
                  <a:srgbClr val="1369B3"/>
                </a:solidFill>
                <a:effectLst/>
                <a:uLnTx/>
                <a:uFillTx/>
                <a:latin typeface="微软雅黑" panose="020B0503020204020204" pitchFamily="34" charset="-122"/>
                <a:ea typeface="微软雅黑" panose="020B0503020204020204" pitchFamily="34" charset="-122"/>
                <a:cs typeface="+mn-cs"/>
              </a:rPr>
              <a:t>——</a:t>
            </a:r>
            <a:r>
              <a:rPr kumimoji="0" lang="zh-CN" altLang="en-US" sz="2000" b="0" i="0" u="none" strike="noStrike" kern="1200" cap="none" spc="0" normalizeH="0" baseline="0" noProof="0" dirty="0">
                <a:ln>
                  <a:noFill/>
                </a:ln>
                <a:solidFill>
                  <a:srgbClr val="1369B3"/>
                </a:solidFill>
                <a:effectLst/>
                <a:uLnTx/>
                <a:uFillTx/>
                <a:latin typeface="微软雅黑" panose="020B0503020204020204" pitchFamily="34" charset="-122"/>
                <a:ea typeface="微软雅黑" panose="020B0503020204020204" pitchFamily="34" charset="-122"/>
                <a:cs typeface="+mn-cs"/>
              </a:rPr>
              <a:t>启用触发器</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1027" name="图片 8" descr="案例">
            <a:extLst>
              <a:ext uri="{FF2B5EF4-FFF2-40B4-BE49-F238E27FC236}">
                <a16:creationId xmlns:a16="http://schemas.microsoft.com/office/drawing/2014/main" id="{8C44F218-7249-9256-53E5-20DF0CFFA8A4}"/>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03495" y="949132"/>
            <a:ext cx="724644" cy="478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1">
            <a:extLst>
              <a:ext uri="{FF2B5EF4-FFF2-40B4-BE49-F238E27FC236}">
                <a16:creationId xmlns:a16="http://schemas.microsoft.com/office/drawing/2014/main" id="{9AC63AE0-3219-BDAB-3964-3E83D271711C}"/>
              </a:ext>
            </a:extLst>
          </p:cNvPr>
          <p:cNvSpPr txBox="1"/>
          <p:nvPr/>
        </p:nvSpPr>
        <p:spPr>
          <a:xfrm>
            <a:off x="1143690" y="266995"/>
            <a:ext cx="5815611"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altLang="zh-CN"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rPr>
              <a:t>9.2.5  </a:t>
            </a:r>
            <a:r>
              <a:rPr kumimoji="0" lang="zh-CN" altLang="en-US"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rPr>
              <a:t>启用触发器</a:t>
            </a:r>
          </a:p>
        </p:txBody>
      </p:sp>
      <p:sp>
        <p:nvSpPr>
          <p:cNvPr id="6" name="文本框 5">
            <a:extLst>
              <a:ext uri="{FF2B5EF4-FFF2-40B4-BE49-F238E27FC236}">
                <a16:creationId xmlns:a16="http://schemas.microsoft.com/office/drawing/2014/main" id="{2ADDF62E-D6DE-538F-786E-C27B5A159BF9}"/>
              </a:ext>
            </a:extLst>
          </p:cNvPr>
          <p:cNvSpPr txBox="1"/>
          <p:nvPr/>
        </p:nvSpPr>
        <p:spPr>
          <a:xfrm>
            <a:off x="1370778" y="1642834"/>
            <a:ext cx="7842988" cy="923330"/>
          </a:xfrm>
          <a:prstGeom prst="rect">
            <a:avLst/>
          </a:prstGeom>
          <a:noFill/>
        </p:spPr>
        <p:txBody>
          <a:bodyPr wrap="square">
            <a:spAutoFit/>
          </a:bodyPr>
          <a:lstStyle/>
          <a:p>
            <a:pPr marL="254000" indent="127000" algn="just"/>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1</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．在新建查询中执行如下的</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SQL</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语句。</a:t>
            </a:r>
          </a:p>
          <a:p>
            <a:pPr marL="254000" indent="127000" algn="just"/>
            <a:r>
              <a:rPr lang="en-US" altLang="zh-CN" sz="1800" kern="100" dirty="0">
                <a:solidFill>
                  <a:srgbClr val="0000FF"/>
                </a:solidFill>
                <a:effectLst/>
                <a:latin typeface="宋体" panose="02010600030101010101" pitchFamily="2" charset="-122"/>
                <a:ea typeface="宋体" panose="02010600030101010101" pitchFamily="2" charset="-122"/>
                <a:cs typeface="Times New Roman" panose="02020603050405020304" pitchFamily="18" charset="0"/>
              </a:rPr>
              <a:t>SET @</a:t>
            </a:r>
            <a:r>
              <a:rPr lang="en-US" altLang="zh-CN" sz="18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students_update=1;</a:t>
            </a:r>
            <a:endPar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endParaRPr>
          </a:p>
          <a:p>
            <a:r>
              <a:rPr lang="en-US" altLang="zh-CN" sz="1800" dirty="0">
                <a:effectLst/>
                <a:latin typeface="宋体" panose="02010600030101010101" pitchFamily="2" charset="-122"/>
                <a:ea typeface="宋体" panose="02010600030101010101" pitchFamily="2" charset="-122"/>
                <a:cs typeface="Times New Roman" panose="02020603050405020304" pitchFamily="18" charset="0"/>
              </a:rPr>
              <a:t>   2</a:t>
            </a:r>
            <a:r>
              <a:rPr lang="zh-CN" altLang="zh-CN" sz="1800" dirty="0">
                <a:effectLst/>
                <a:latin typeface="宋体" panose="02010600030101010101" pitchFamily="2" charset="-122"/>
                <a:ea typeface="宋体" panose="02010600030101010101" pitchFamily="2" charset="-122"/>
                <a:cs typeface="Times New Roman" panose="02020603050405020304" pitchFamily="18" charset="0"/>
              </a:rPr>
              <a:t>．执行结果</a:t>
            </a:r>
            <a:r>
              <a:rPr lang="en-US" altLang="zh-CN" sz="18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800" dirty="0">
                <a:effectLst/>
                <a:latin typeface="宋体" panose="02010600030101010101" pitchFamily="2" charset="-122"/>
                <a:ea typeface="宋体" panose="02010600030101010101" pitchFamily="2" charset="-122"/>
                <a:cs typeface="Times New Roman" panose="02020603050405020304" pitchFamily="18" charset="0"/>
              </a:rPr>
              <a:t>如</a:t>
            </a:r>
            <a:r>
              <a:rPr lang="en-US" altLang="zh-CN" sz="1800" dirty="0">
                <a:effectLst/>
                <a:latin typeface="宋体" panose="02010600030101010101" pitchFamily="2" charset="-122"/>
                <a:ea typeface="宋体" panose="02010600030101010101" pitchFamily="2" charset="-122"/>
                <a:cs typeface="Times New Roman" panose="02020603050405020304" pitchFamily="18" charset="0"/>
              </a:rPr>
              <a:t>9.9</a:t>
            </a:r>
            <a:r>
              <a:rPr lang="zh-CN" altLang="zh-CN" sz="1800" dirty="0">
                <a:effectLst/>
                <a:latin typeface="宋体" panose="02010600030101010101" pitchFamily="2" charset="-122"/>
                <a:ea typeface="宋体" panose="02010600030101010101" pitchFamily="2" charset="-122"/>
                <a:cs typeface="Times New Roman" panose="02020603050405020304" pitchFamily="18" charset="0"/>
              </a:rPr>
              <a:t>图所示。</a:t>
            </a:r>
            <a:endPar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endParaRPr>
          </a:p>
        </p:txBody>
      </p:sp>
      <p:sp>
        <p:nvSpPr>
          <p:cNvPr id="4" name="文本框 3">
            <a:extLst>
              <a:ext uri="{FF2B5EF4-FFF2-40B4-BE49-F238E27FC236}">
                <a16:creationId xmlns:a16="http://schemas.microsoft.com/office/drawing/2014/main" id="{FBAAE4A1-B879-D483-F45D-A10B51CCA26B}"/>
              </a:ext>
            </a:extLst>
          </p:cNvPr>
          <p:cNvSpPr txBox="1"/>
          <p:nvPr/>
        </p:nvSpPr>
        <p:spPr>
          <a:xfrm>
            <a:off x="5866317" y="3506628"/>
            <a:ext cx="6096000" cy="298159"/>
          </a:xfrm>
          <a:prstGeom prst="rect">
            <a:avLst/>
          </a:prstGeom>
          <a:noFill/>
        </p:spPr>
        <p:txBody>
          <a:bodyPr wrap="square">
            <a:spAutoFit/>
          </a:bodyPr>
          <a:lstStyle/>
          <a:p>
            <a:pPr marL="254000" indent="127000" algn="ctr">
              <a:lnSpc>
                <a:spcPts val="1560"/>
              </a:lnSpc>
            </a:pPr>
            <a:r>
              <a:rPr lang="zh-CN" altLang="zh-CN" sz="1600" kern="100" dirty="0">
                <a:effectLst/>
                <a:latin typeface="宋体" panose="02010600030101010101" pitchFamily="2" charset="-122"/>
                <a:ea typeface="宋体" panose="02010600030101010101" pitchFamily="2" charset="-122"/>
                <a:cs typeface="Times New Roman" panose="02020603050405020304" pitchFamily="18" charset="0"/>
              </a:rPr>
              <a:t>图</a:t>
            </a:r>
            <a:r>
              <a:rPr lang="en-US" altLang="zh-CN" sz="1600" kern="100" dirty="0">
                <a:effectLst/>
                <a:latin typeface="宋体" panose="02010600030101010101" pitchFamily="2" charset="-122"/>
                <a:ea typeface="宋体" panose="02010600030101010101" pitchFamily="2" charset="-122"/>
                <a:cs typeface="Times New Roman" panose="02020603050405020304" pitchFamily="18" charset="0"/>
              </a:rPr>
              <a:t>9.9</a:t>
            </a:r>
            <a:r>
              <a:rPr lang="zh-CN" altLang="zh-CN" sz="1600" kern="100" dirty="0">
                <a:effectLst/>
                <a:latin typeface="宋体" panose="02010600030101010101" pitchFamily="2" charset="-122"/>
                <a:ea typeface="宋体" panose="02010600030101010101" pitchFamily="2" charset="-122"/>
                <a:cs typeface="Times New Roman" panose="02020603050405020304" pitchFamily="18" charset="0"/>
              </a:rPr>
              <a:t>执行结果</a:t>
            </a:r>
          </a:p>
        </p:txBody>
      </p:sp>
      <p:sp>
        <p:nvSpPr>
          <p:cNvPr id="7" name="文本框 6">
            <a:extLst>
              <a:ext uri="{FF2B5EF4-FFF2-40B4-BE49-F238E27FC236}">
                <a16:creationId xmlns:a16="http://schemas.microsoft.com/office/drawing/2014/main" id="{7E819C09-AE29-9935-5784-0E00C6F2D8FB}"/>
              </a:ext>
            </a:extLst>
          </p:cNvPr>
          <p:cNvSpPr txBox="1"/>
          <p:nvPr/>
        </p:nvSpPr>
        <p:spPr>
          <a:xfrm>
            <a:off x="1365817" y="5448791"/>
            <a:ext cx="9001000" cy="923330"/>
          </a:xfrm>
          <a:prstGeom prst="rect">
            <a:avLst/>
          </a:prstGeom>
          <a:noFill/>
        </p:spPr>
        <p:txBody>
          <a:bodyPr wrap="square">
            <a:spAutoFit/>
          </a:bodyPr>
          <a:lstStyle/>
          <a:p>
            <a:pPr marL="254000" indent="127000" algn="just"/>
            <a:r>
              <a:rPr lang="zh-CN" altLang="zh-CN" sz="1800" kern="100" dirty="0">
                <a:solidFill>
                  <a:schemeClr val="accent6"/>
                </a:solidFill>
                <a:effectLst/>
                <a:latin typeface="宋体" panose="02010600030101010101" pitchFamily="2" charset="-122"/>
                <a:ea typeface="宋体" panose="02010600030101010101" pitchFamily="2" charset="-122"/>
                <a:cs typeface="Times New Roman" panose="02020603050405020304" pitchFamily="18" charset="0"/>
              </a:rPr>
              <a:t>知识卡</a:t>
            </a:r>
            <a:r>
              <a:rPr lang="zh-CN" altLang="zh-CN" sz="18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endPar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endParaRPr>
          </a:p>
          <a:p>
            <a:pPr marL="254000" indent="127000" algn="just"/>
            <a:r>
              <a:rPr lang="zh-CN" altLang="zh-CN" sz="18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启用触发器，语法格式如下：</a:t>
            </a:r>
            <a:endPar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endParaRPr>
          </a:p>
          <a:p>
            <a:pPr marL="254000" indent="127000" algn="just"/>
            <a:r>
              <a:rPr lang="en-US" altLang="zh-CN" sz="18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SET @</a:t>
            </a:r>
            <a:r>
              <a:rPr lang="zh-CN" altLang="zh-CN" sz="18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触发器名称</a:t>
            </a:r>
            <a:r>
              <a:rPr lang="en-US" altLang="zh-CN" sz="18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=1;</a:t>
            </a:r>
            <a:endPar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endParaRPr>
          </a:p>
        </p:txBody>
      </p:sp>
      <p:pic>
        <p:nvPicPr>
          <p:cNvPr id="9218" name="图片 1">
            <a:extLst>
              <a:ext uri="{FF2B5EF4-FFF2-40B4-BE49-F238E27FC236}">
                <a16:creationId xmlns:a16="http://schemas.microsoft.com/office/drawing/2014/main" id="{6B16173F-DAA0-177B-C79D-7FCF81B560F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16244" y="2677808"/>
            <a:ext cx="6841965" cy="2696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122036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4"/>
          <p:cNvSpPr txBox="1"/>
          <p:nvPr/>
        </p:nvSpPr>
        <p:spPr>
          <a:xfrm>
            <a:off x="766614" y="822600"/>
            <a:ext cx="3911746" cy="662532"/>
          </a:xfrm>
          <a:prstGeom prst="rect">
            <a:avLst/>
          </a:prstGeom>
        </p:spPr>
        <p:txBody>
          <a:bodyPr lIns="121917" tIns="60958" rIns="121917" bIns="60958"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b="1" dirty="0">
                <a:solidFill>
                  <a:srgbClr val="1369B2"/>
                </a:solidFill>
                <a:latin typeface="微软雅黑" panose="020B0503020204020204" pitchFamily="34" charset="-122"/>
                <a:ea typeface="微软雅黑" panose="020B0503020204020204" pitchFamily="34" charset="-122"/>
                <a:cs typeface="+mn-ea"/>
                <a:sym typeface="+mn-lt"/>
              </a:rPr>
              <a:t>章节任务</a:t>
            </a:r>
            <a:r>
              <a:rPr lang="en-US" altLang="zh-CN" b="1" dirty="0">
                <a:solidFill>
                  <a:srgbClr val="1369B2"/>
                </a:solidFill>
                <a:latin typeface="微软雅黑" panose="020B0503020204020204" pitchFamily="34" charset="-122"/>
                <a:ea typeface="微软雅黑" panose="020B0503020204020204" pitchFamily="34" charset="-122"/>
                <a:cs typeface="+mn-ea"/>
                <a:sym typeface="+mn-lt"/>
              </a:rPr>
              <a:t>/</a:t>
            </a:r>
            <a:r>
              <a:rPr lang="en-US" altLang="zh-CN" sz="2400" dirty="0">
                <a:solidFill>
                  <a:srgbClr val="1369B2"/>
                </a:solidFill>
                <a:latin typeface="微软雅黑" panose="020B0503020204020204" pitchFamily="34" charset="-122"/>
                <a:ea typeface="微软雅黑" panose="020B0503020204020204" pitchFamily="34" charset="-122"/>
                <a:cs typeface="+mn-ea"/>
                <a:sym typeface="+mn-lt"/>
              </a:rPr>
              <a:t> Summary</a:t>
            </a:r>
            <a:endParaRPr lang="en-GB" sz="2400" dirty="0">
              <a:solidFill>
                <a:srgbClr val="1369B2"/>
              </a:solidFill>
              <a:latin typeface="微软雅黑" panose="020B0503020204020204" pitchFamily="34" charset="-122"/>
              <a:ea typeface="微软雅黑" panose="020B0503020204020204" pitchFamily="34" charset="-122"/>
              <a:cs typeface="+mn-ea"/>
              <a:sym typeface="+mn-lt"/>
            </a:endParaRPr>
          </a:p>
        </p:txBody>
      </p:sp>
      <p:grpSp>
        <p:nvGrpSpPr>
          <p:cNvPr id="4" name="组合 3">
            <a:extLst>
              <a:ext uri="{FF2B5EF4-FFF2-40B4-BE49-F238E27FC236}">
                <a16:creationId xmlns:a16="http://schemas.microsoft.com/office/drawing/2014/main" id="{965A6A72-17B3-A761-ED3C-F878851F0C27}"/>
              </a:ext>
            </a:extLst>
          </p:cNvPr>
          <p:cNvGrpSpPr/>
          <p:nvPr/>
        </p:nvGrpSpPr>
        <p:grpSpPr>
          <a:xfrm>
            <a:off x="1439033" y="1485578"/>
            <a:ext cx="3528392" cy="688075"/>
            <a:chOff x="978873" y="1800500"/>
            <a:chExt cx="2646638" cy="515937"/>
          </a:xfrm>
        </p:grpSpPr>
        <p:sp>
          <p:nvSpPr>
            <p:cNvPr id="5" name="Pentagon 3">
              <a:extLst>
                <a:ext uri="{FF2B5EF4-FFF2-40B4-BE49-F238E27FC236}">
                  <a16:creationId xmlns:a16="http://schemas.microsoft.com/office/drawing/2014/main" id="{427D0B74-D949-D8FA-9093-D67E3C6F06DE}"/>
                </a:ext>
              </a:extLst>
            </p:cNvPr>
            <p:cNvSpPr/>
            <p:nvPr/>
          </p:nvSpPr>
          <p:spPr bwMode="auto">
            <a:xfrm>
              <a:off x="978873" y="1800500"/>
              <a:ext cx="2646638" cy="515937"/>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nSpc>
                  <a:spcPct val="120000"/>
                </a:lnSpc>
                <a:defRPr/>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任务描述</a:t>
              </a:r>
            </a:p>
          </p:txBody>
        </p:sp>
        <p:sp>
          <p:nvSpPr>
            <p:cNvPr id="6" name="MH_Others_1">
              <a:extLst>
                <a:ext uri="{FF2B5EF4-FFF2-40B4-BE49-F238E27FC236}">
                  <a16:creationId xmlns:a16="http://schemas.microsoft.com/office/drawing/2014/main" id="{13D55BF3-4DD2-3851-1ABE-36CAAB71CC1C}"/>
                </a:ext>
              </a:extLst>
            </p:cNvPr>
            <p:cNvSpPr/>
            <p:nvPr/>
          </p:nvSpPr>
          <p:spPr bwMode="auto">
            <a:xfrm>
              <a:off x="985222" y="1800500"/>
              <a:ext cx="82550" cy="515937"/>
            </a:xfrm>
            <a:custGeom>
              <a:avLst/>
              <a:gdLst>
                <a:gd name="connsiteX0" fmla="*/ 0 w 3276600"/>
                <a:gd name="connsiteY0" fmla="*/ 6311900 h 6311900"/>
                <a:gd name="connsiteX1" fmla="*/ 0 w 3276600"/>
                <a:gd name="connsiteY1" fmla="*/ 0 h 6311900"/>
                <a:gd name="connsiteX2" fmla="*/ 3276600 w 3276600"/>
                <a:gd name="connsiteY2" fmla="*/ 0 h 6311900"/>
                <a:gd name="connsiteX0-1" fmla="*/ 0 w 0"/>
                <a:gd name="connsiteY0-2" fmla="*/ 6311900 h 6311900"/>
                <a:gd name="connsiteX1-3" fmla="*/ 0 w 0"/>
                <a:gd name="connsiteY1-4" fmla="*/ 0 h 6311900"/>
              </a:gdLst>
              <a:ahLst/>
              <a:cxnLst>
                <a:cxn ang="0">
                  <a:pos x="connsiteX0-1" y="connsiteY0-2"/>
                </a:cxn>
                <a:cxn ang="0">
                  <a:pos x="connsiteX1-3" y="connsiteY1-4"/>
                </a:cxn>
              </a:cxnLst>
              <a:rect l="l" t="t" r="r" b="b"/>
              <a:pathLst>
                <a:path h="6311900">
                  <a:moveTo>
                    <a:pt x="0" y="6311900"/>
                  </a:moveTo>
                  <a:lnTo>
                    <a:pt x="0" y="0"/>
                  </a:lnTo>
                </a:path>
              </a:pathLst>
            </a:custGeom>
            <a:noFill/>
            <a:ln w="19050">
              <a:solidFill>
                <a:srgbClr val="1369B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defRPr/>
              </a:pPr>
              <a:endParaRPr lang="zh-CN" altLang="en-US" sz="2500">
                <a:solidFill>
                  <a:schemeClr val="bg1">
                    <a:lumMod val="50000"/>
                  </a:schemeClr>
                </a:solidFill>
                <a:latin typeface="Source Han Sans K Bold" panose="020B0800000000000000" pitchFamily="34" charset="-128"/>
                <a:ea typeface="Source Han Sans K Bold" panose="020B0800000000000000" pitchFamily="34" charset="-128"/>
                <a:sym typeface="Source Han Sans K Bold" panose="020B0800000000000000" pitchFamily="34" charset="-128"/>
              </a:endParaRPr>
            </a:p>
          </p:txBody>
        </p:sp>
      </p:grpSp>
      <p:grpSp>
        <p:nvGrpSpPr>
          <p:cNvPr id="7" name="组合 6">
            <a:extLst>
              <a:ext uri="{FF2B5EF4-FFF2-40B4-BE49-F238E27FC236}">
                <a16:creationId xmlns:a16="http://schemas.microsoft.com/office/drawing/2014/main" id="{68B730CD-1DF2-2CFC-B2C0-4795ED4E3044}"/>
              </a:ext>
            </a:extLst>
          </p:cNvPr>
          <p:cNvGrpSpPr/>
          <p:nvPr/>
        </p:nvGrpSpPr>
        <p:grpSpPr>
          <a:xfrm>
            <a:off x="1439033" y="3285778"/>
            <a:ext cx="3528392" cy="688075"/>
            <a:chOff x="978873" y="1800500"/>
            <a:chExt cx="2646638" cy="515937"/>
          </a:xfrm>
        </p:grpSpPr>
        <p:sp>
          <p:nvSpPr>
            <p:cNvPr id="8" name="Pentagon 3">
              <a:extLst>
                <a:ext uri="{FF2B5EF4-FFF2-40B4-BE49-F238E27FC236}">
                  <a16:creationId xmlns:a16="http://schemas.microsoft.com/office/drawing/2014/main" id="{13D4CC8C-F368-E5A7-FD46-A3FEC97347DF}"/>
                </a:ext>
              </a:extLst>
            </p:cNvPr>
            <p:cNvSpPr/>
            <p:nvPr/>
          </p:nvSpPr>
          <p:spPr bwMode="auto">
            <a:xfrm>
              <a:off x="978873" y="1800500"/>
              <a:ext cx="2646638" cy="515937"/>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nSpc>
                  <a:spcPct val="120000"/>
                </a:lnSpc>
                <a:defRPr/>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工作流程</a:t>
              </a:r>
            </a:p>
          </p:txBody>
        </p:sp>
        <p:sp>
          <p:nvSpPr>
            <p:cNvPr id="9" name="MH_Others_1">
              <a:extLst>
                <a:ext uri="{FF2B5EF4-FFF2-40B4-BE49-F238E27FC236}">
                  <a16:creationId xmlns:a16="http://schemas.microsoft.com/office/drawing/2014/main" id="{38ADD58D-F40A-E7E6-B55D-CC40B3EC6BC2}"/>
                </a:ext>
              </a:extLst>
            </p:cNvPr>
            <p:cNvSpPr/>
            <p:nvPr/>
          </p:nvSpPr>
          <p:spPr bwMode="auto">
            <a:xfrm>
              <a:off x="985222" y="1800500"/>
              <a:ext cx="82550" cy="515937"/>
            </a:xfrm>
            <a:custGeom>
              <a:avLst/>
              <a:gdLst>
                <a:gd name="connsiteX0" fmla="*/ 0 w 3276600"/>
                <a:gd name="connsiteY0" fmla="*/ 6311900 h 6311900"/>
                <a:gd name="connsiteX1" fmla="*/ 0 w 3276600"/>
                <a:gd name="connsiteY1" fmla="*/ 0 h 6311900"/>
                <a:gd name="connsiteX2" fmla="*/ 3276600 w 3276600"/>
                <a:gd name="connsiteY2" fmla="*/ 0 h 6311900"/>
                <a:gd name="connsiteX0-1" fmla="*/ 0 w 0"/>
                <a:gd name="connsiteY0-2" fmla="*/ 6311900 h 6311900"/>
                <a:gd name="connsiteX1-3" fmla="*/ 0 w 0"/>
                <a:gd name="connsiteY1-4" fmla="*/ 0 h 6311900"/>
              </a:gdLst>
              <a:ahLst/>
              <a:cxnLst>
                <a:cxn ang="0">
                  <a:pos x="connsiteX0-1" y="connsiteY0-2"/>
                </a:cxn>
                <a:cxn ang="0">
                  <a:pos x="connsiteX1-3" y="connsiteY1-4"/>
                </a:cxn>
              </a:cxnLst>
              <a:rect l="l" t="t" r="r" b="b"/>
              <a:pathLst>
                <a:path h="6311900">
                  <a:moveTo>
                    <a:pt x="0" y="6311900"/>
                  </a:moveTo>
                  <a:lnTo>
                    <a:pt x="0" y="0"/>
                  </a:lnTo>
                </a:path>
              </a:pathLst>
            </a:custGeom>
            <a:noFill/>
            <a:ln w="19050">
              <a:solidFill>
                <a:srgbClr val="1369B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defRPr/>
              </a:pPr>
              <a:endParaRPr lang="zh-CN" altLang="en-US" sz="2500">
                <a:solidFill>
                  <a:schemeClr val="bg1">
                    <a:lumMod val="50000"/>
                  </a:schemeClr>
                </a:solidFill>
                <a:latin typeface="Source Han Sans K Bold" panose="020B0800000000000000" pitchFamily="34" charset="-128"/>
                <a:ea typeface="Source Han Sans K Bold" panose="020B0800000000000000" pitchFamily="34" charset="-128"/>
                <a:sym typeface="Source Han Sans K Bold" panose="020B0800000000000000" pitchFamily="34" charset="-128"/>
              </a:endParaRPr>
            </a:p>
          </p:txBody>
        </p:sp>
      </p:grpSp>
      <p:sp>
        <p:nvSpPr>
          <p:cNvPr id="10" name="TextBox 35">
            <a:extLst>
              <a:ext uri="{FF2B5EF4-FFF2-40B4-BE49-F238E27FC236}">
                <a16:creationId xmlns:a16="http://schemas.microsoft.com/office/drawing/2014/main" id="{6A9E7D2B-7A7E-36E2-A04E-B5B319F7737E}"/>
              </a:ext>
            </a:extLst>
          </p:cNvPr>
          <p:cNvSpPr txBox="1">
            <a:spLocks noChangeArrowheads="1"/>
          </p:cNvSpPr>
          <p:nvPr/>
        </p:nvSpPr>
        <p:spPr bwMode="auto">
          <a:xfrm>
            <a:off x="2062758" y="2421682"/>
            <a:ext cx="6764672" cy="530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nchor="t">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2000" dirty="0">
                <a:solidFill>
                  <a:srgbClr val="595959"/>
                </a:solidFill>
                <a:latin typeface="微软雅黑" panose="020B0503020204020204" pitchFamily="34" charset="-122"/>
                <a:ea typeface="微软雅黑" panose="020B0503020204020204" pitchFamily="34" charset="-122"/>
              </a:rPr>
              <a:t>学生选课管理系统数据库中触发器的应用</a:t>
            </a:r>
          </a:p>
        </p:txBody>
      </p:sp>
      <p:sp>
        <p:nvSpPr>
          <p:cNvPr id="11" name="TextBox 35">
            <a:extLst>
              <a:ext uri="{FF2B5EF4-FFF2-40B4-BE49-F238E27FC236}">
                <a16:creationId xmlns:a16="http://schemas.microsoft.com/office/drawing/2014/main" id="{41249844-56D6-82AF-AF1B-D85371B30FBE}"/>
              </a:ext>
            </a:extLst>
          </p:cNvPr>
          <p:cNvSpPr txBox="1">
            <a:spLocks noChangeArrowheads="1"/>
          </p:cNvSpPr>
          <p:nvPr/>
        </p:nvSpPr>
        <p:spPr bwMode="auto">
          <a:xfrm>
            <a:off x="2062758" y="4075750"/>
            <a:ext cx="6764672" cy="992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nchor="t">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en-US" altLang="zh-CN" sz="2000" dirty="0">
                <a:solidFill>
                  <a:srgbClr val="595959"/>
                </a:solidFill>
                <a:latin typeface="微软雅黑" panose="020B0503020204020204" pitchFamily="34" charset="-122"/>
                <a:ea typeface="微软雅黑" panose="020B0503020204020204" pitchFamily="34" charset="-122"/>
              </a:rPr>
              <a:t>1. </a:t>
            </a:r>
            <a:r>
              <a:rPr lang="zh-CN" altLang="en-US" sz="2000" dirty="0">
                <a:solidFill>
                  <a:srgbClr val="595959"/>
                </a:solidFill>
                <a:latin typeface="微软雅黑" panose="020B0503020204020204" pitchFamily="34" charset="-122"/>
                <a:ea typeface="微软雅黑" panose="020B0503020204020204" pitchFamily="34" charset="-122"/>
              </a:rPr>
              <a:t>创建和测试触发器；</a:t>
            </a:r>
          </a:p>
          <a:p>
            <a:pPr algn="just">
              <a:lnSpc>
                <a:spcPct val="150000"/>
              </a:lnSpc>
            </a:pPr>
            <a:r>
              <a:rPr lang="en-US" altLang="zh-CN" sz="2000" dirty="0">
                <a:solidFill>
                  <a:srgbClr val="595959"/>
                </a:solidFill>
                <a:latin typeface="微软雅黑" panose="020B0503020204020204" pitchFamily="34" charset="-122"/>
                <a:ea typeface="微软雅黑" panose="020B0503020204020204" pitchFamily="34" charset="-122"/>
              </a:rPr>
              <a:t>2. </a:t>
            </a:r>
            <a:r>
              <a:rPr lang="zh-CN" altLang="en-US" sz="2000" dirty="0">
                <a:solidFill>
                  <a:srgbClr val="595959"/>
                </a:solidFill>
                <a:latin typeface="微软雅黑" panose="020B0503020204020204" pitchFamily="34" charset="-122"/>
                <a:ea typeface="微软雅黑" panose="020B0503020204020204" pitchFamily="34" charset="-122"/>
              </a:rPr>
              <a:t>管理触发器。</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B41BB06-11E4-6BDD-97B9-88E9A2A7A500}"/>
              </a:ext>
            </a:extLst>
          </p:cNvPr>
          <p:cNvSpPr>
            <a:spLocks noGrp="1"/>
          </p:cNvSpPr>
          <p:nvPr>
            <p:ph type="title"/>
          </p:nvPr>
        </p:nvSpPr>
        <p:spPr>
          <a:xfrm>
            <a:off x="4799062" y="2871526"/>
            <a:ext cx="3024336" cy="558268"/>
          </a:xfrm>
        </p:spPr>
        <p:txBody>
          <a:bodyPr/>
          <a:lstStyle/>
          <a:p>
            <a:r>
              <a:rPr lang="zh-CN" altLang="en-US" dirty="0"/>
              <a:t>本章结束</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4"/>
          <p:cNvSpPr txBox="1"/>
          <p:nvPr/>
        </p:nvSpPr>
        <p:spPr>
          <a:xfrm>
            <a:off x="1198662" y="136987"/>
            <a:ext cx="4775842" cy="662532"/>
          </a:xfrm>
          <a:prstGeom prst="rect">
            <a:avLst/>
          </a:prstGeom>
        </p:spPr>
        <p:txBody>
          <a:bodyPr lIns="121917" tIns="60958" rIns="121917" bIns="60958"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b="1" dirty="0">
                <a:solidFill>
                  <a:srgbClr val="1369B2"/>
                </a:solidFill>
                <a:latin typeface="微软雅黑" panose="020B0503020204020204" pitchFamily="34" charset="-122"/>
                <a:ea typeface="微软雅黑" panose="020B0503020204020204" pitchFamily="34" charset="-122"/>
                <a:cs typeface="+mn-ea"/>
                <a:sym typeface="+mn-lt"/>
              </a:rPr>
              <a:t>学习目标</a:t>
            </a:r>
            <a:r>
              <a:rPr lang="en-US" altLang="zh-CN" b="1" dirty="0">
                <a:solidFill>
                  <a:srgbClr val="1369B2"/>
                </a:solidFill>
                <a:latin typeface="微软雅黑" panose="020B0503020204020204" pitchFamily="34" charset="-122"/>
                <a:ea typeface="微软雅黑" panose="020B0503020204020204" pitchFamily="34" charset="-122"/>
                <a:cs typeface="+mn-ea"/>
                <a:sym typeface="+mn-lt"/>
              </a:rPr>
              <a:t>/</a:t>
            </a:r>
            <a:r>
              <a:rPr lang="en-US" altLang="zh-CN" dirty="0">
                <a:solidFill>
                  <a:srgbClr val="1369B2"/>
                </a:solidFill>
                <a:latin typeface="微软雅黑" panose="020B0503020204020204" pitchFamily="34" charset="-122"/>
                <a:ea typeface="微软雅黑" panose="020B0503020204020204" pitchFamily="34" charset="-122"/>
                <a:cs typeface="+mn-ea"/>
                <a:sym typeface="+mn-lt"/>
              </a:rPr>
              <a:t>Target</a:t>
            </a:r>
            <a:endParaRPr lang="en-GB" altLang="zh-CN" dirty="0">
              <a:solidFill>
                <a:srgbClr val="1369B2"/>
              </a:solidFill>
              <a:latin typeface="微软雅黑" panose="020B0503020204020204" pitchFamily="34" charset="-122"/>
              <a:ea typeface="微软雅黑" panose="020B0503020204020204" pitchFamily="34" charset="-122"/>
              <a:cs typeface="+mn-ea"/>
              <a:sym typeface="+mn-lt"/>
            </a:endParaRPr>
          </a:p>
        </p:txBody>
      </p:sp>
      <p:grpSp>
        <p:nvGrpSpPr>
          <p:cNvPr id="80" name="组合 79"/>
          <p:cNvGrpSpPr/>
          <p:nvPr/>
        </p:nvGrpSpPr>
        <p:grpSpPr>
          <a:xfrm>
            <a:off x="1439033" y="1485578"/>
            <a:ext cx="3528392" cy="688075"/>
            <a:chOff x="978873" y="1800500"/>
            <a:chExt cx="2646638" cy="515937"/>
          </a:xfrm>
        </p:grpSpPr>
        <p:sp>
          <p:nvSpPr>
            <p:cNvPr id="81" name="Pentagon 3"/>
            <p:cNvSpPr/>
            <p:nvPr/>
          </p:nvSpPr>
          <p:spPr bwMode="auto">
            <a:xfrm>
              <a:off x="978873" y="1800500"/>
              <a:ext cx="2646638" cy="515937"/>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nSpc>
                  <a:spcPct val="120000"/>
                </a:lnSpc>
                <a:defRPr/>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知识目标</a:t>
              </a:r>
            </a:p>
          </p:txBody>
        </p:sp>
        <p:sp>
          <p:nvSpPr>
            <p:cNvPr id="82" name="MH_Others_1"/>
            <p:cNvSpPr/>
            <p:nvPr/>
          </p:nvSpPr>
          <p:spPr bwMode="auto">
            <a:xfrm>
              <a:off x="985222" y="1800500"/>
              <a:ext cx="82550" cy="515937"/>
            </a:xfrm>
            <a:custGeom>
              <a:avLst/>
              <a:gdLst>
                <a:gd name="connsiteX0" fmla="*/ 0 w 3276600"/>
                <a:gd name="connsiteY0" fmla="*/ 6311900 h 6311900"/>
                <a:gd name="connsiteX1" fmla="*/ 0 w 3276600"/>
                <a:gd name="connsiteY1" fmla="*/ 0 h 6311900"/>
                <a:gd name="connsiteX2" fmla="*/ 3276600 w 3276600"/>
                <a:gd name="connsiteY2" fmla="*/ 0 h 6311900"/>
                <a:gd name="connsiteX0-1" fmla="*/ 0 w 0"/>
                <a:gd name="connsiteY0-2" fmla="*/ 6311900 h 6311900"/>
                <a:gd name="connsiteX1-3" fmla="*/ 0 w 0"/>
                <a:gd name="connsiteY1-4" fmla="*/ 0 h 6311900"/>
              </a:gdLst>
              <a:ahLst/>
              <a:cxnLst>
                <a:cxn ang="0">
                  <a:pos x="connsiteX0-1" y="connsiteY0-2"/>
                </a:cxn>
                <a:cxn ang="0">
                  <a:pos x="connsiteX1-3" y="connsiteY1-4"/>
                </a:cxn>
              </a:cxnLst>
              <a:rect l="l" t="t" r="r" b="b"/>
              <a:pathLst>
                <a:path h="6311900">
                  <a:moveTo>
                    <a:pt x="0" y="6311900"/>
                  </a:moveTo>
                  <a:lnTo>
                    <a:pt x="0" y="0"/>
                  </a:lnTo>
                </a:path>
              </a:pathLst>
            </a:custGeom>
            <a:noFill/>
            <a:ln w="19050">
              <a:solidFill>
                <a:srgbClr val="1369B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defRPr/>
              </a:pPr>
              <a:endParaRPr lang="zh-CN" altLang="en-US" sz="2500">
                <a:solidFill>
                  <a:schemeClr val="bg1">
                    <a:lumMod val="50000"/>
                  </a:schemeClr>
                </a:solidFill>
                <a:latin typeface="Source Han Sans K Bold" panose="020B0800000000000000" pitchFamily="34" charset="-128"/>
                <a:ea typeface="Source Han Sans K Bold" panose="020B0800000000000000" pitchFamily="34" charset="-128"/>
                <a:sym typeface="Source Han Sans K Bold" panose="020B0800000000000000" pitchFamily="34" charset="-128"/>
              </a:endParaRPr>
            </a:p>
          </p:txBody>
        </p:sp>
      </p:grpSp>
      <p:grpSp>
        <p:nvGrpSpPr>
          <p:cNvPr id="2" name="组合 1">
            <a:extLst>
              <a:ext uri="{FF2B5EF4-FFF2-40B4-BE49-F238E27FC236}">
                <a16:creationId xmlns:a16="http://schemas.microsoft.com/office/drawing/2014/main" id="{6E986E1E-EE8D-58C1-67D4-A5FE29454BC8}"/>
              </a:ext>
            </a:extLst>
          </p:cNvPr>
          <p:cNvGrpSpPr/>
          <p:nvPr/>
        </p:nvGrpSpPr>
        <p:grpSpPr>
          <a:xfrm>
            <a:off x="1439033" y="4181879"/>
            <a:ext cx="3528392" cy="688075"/>
            <a:chOff x="978873" y="1800500"/>
            <a:chExt cx="2646638" cy="515937"/>
          </a:xfrm>
        </p:grpSpPr>
        <p:sp>
          <p:nvSpPr>
            <p:cNvPr id="5" name="Pentagon 3">
              <a:extLst>
                <a:ext uri="{FF2B5EF4-FFF2-40B4-BE49-F238E27FC236}">
                  <a16:creationId xmlns:a16="http://schemas.microsoft.com/office/drawing/2014/main" id="{CE23E784-C0E1-9312-2DB3-DF25CF33261C}"/>
                </a:ext>
              </a:extLst>
            </p:cNvPr>
            <p:cNvSpPr/>
            <p:nvPr/>
          </p:nvSpPr>
          <p:spPr bwMode="auto">
            <a:xfrm>
              <a:off x="978873" y="1800500"/>
              <a:ext cx="2646638" cy="515937"/>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nSpc>
                  <a:spcPct val="120000"/>
                </a:lnSpc>
                <a:defRPr/>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能力目标</a:t>
              </a:r>
            </a:p>
          </p:txBody>
        </p:sp>
        <p:sp>
          <p:nvSpPr>
            <p:cNvPr id="6" name="MH_Others_1">
              <a:extLst>
                <a:ext uri="{FF2B5EF4-FFF2-40B4-BE49-F238E27FC236}">
                  <a16:creationId xmlns:a16="http://schemas.microsoft.com/office/drawing/2014/main" id="{5CC321CC-EC3A-22A3-CDC6-0AC5473B303B}"/>
                </a:ext>
              </a:extLst>
            </p:cNvPr>
            <p:cNvSpPr/>
            <p:nvPr/>
          </p:nvSpPr>
          <p:spPr bwMode="auto">
            <a:xfrm>
              <a:off x="985222" y="1800500"/>
              <a:ext cx="82550" cy="515937"/>
            </a:xfrm>
            <a:custGeom>
              <a:avLst/>
              <a:gdLst>
                <a:gd name="connsiteX0" fmla="*/ 0 w 3276600"/>
                <a:gd name="connsiteY0" fmla="*/ 6311900 h 6311900"/>
                <a:gd name="connsiteX1" fmla="*/ 0 w 3276600"/>
                <a:gd name="connsiteY1" fmla="*/ 0 h 6311900"/>
                <a:gd name="connsiteX2" fmla="*/ 3276600 w 3276600"/>
                <a:gd name="connsiteY2" fmla="*/ 0 h 6311900"/>
                <a:gd name="connsiteX0-1" fmla="*/ 0 w 0"/>
                <a:gd name="connsiteY0-2" fmla="*/ 6311900 h 6311900"/>
                <a:gd name="connsiteX1-3" fmla="*/ 0 w 0"/>
                <a:gd name="connsiteY1-4" fmla="*/ 0 h 6311900"/>
              </a:gdLst>
              <a:ahLst/>
              <a:cxnLst>
                <a:cxn ang="0">
                  <a:pos x="connsiteX0-1" y="connsiteY0-2"/>
                </a:cxn>
                <a:cxn ang="0">
                  <a:pos x="connsiteX1-3" y="connsiteY1-4"/>
                </a:cxn>
              </a:cxnLst>
              <a:rect l="l" t="t" r="r" b="b"/>
              <a:pathLst>
                <a:path h="6311900">
                  <a:moveTo>
                    <a:pt x="0" y="6311900"/>
                  </a:moveTo>
                  <a:lnTo>
                    <a:pt x="0" y="0"/>
                  </a:lnTo>
                </a:path>
              </a:pathLst>
            </a:custGeom>
            <a:noFill/>
            <a:ln w="19050">
              <a:solidFill>
                <a:srgbClr val="1369B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defRPr/>
              </a:pPr>
              <a:endParaRPr lang="zh-CN" altLang="en-US" sz="2500">
                <a:solidFill>
                  <a:schemeClr val="bg1">
                    <a:lumMod val="50000"/>
                  </a:schemeClr>
                </a:solidFill>
                <a:latin typeface="Source Han Sans K Bold" panose="020B0800000000000000" pitchFamily="34" charset="-128"/>
                <a:ea typeface="Source Han Sans K Bold" panose="020B0800000000000000" pitchFamily="34" charset="-128"/>
                <a:sym typeface="Source Han Sans K Bold" panose="020B0800000000000000" pitchFamily="34" charset="-128"/>
              </a:endParaRPr>
            </a:p>
          </p:txBody>
        </p:sp>
      </p:grpSp>
      <p:sp>
        <p:nvSpPr>
          <p:cNvPr id="7" name="TextBox 35">
            <a:extLst>
              <a:ext uri="{FF2B5EF4-FFF2-40B4-BE49-F238E27FC236}">
                <a16:creationId xmlns:a16="http://schemas.microsoft.com/office/drawing/2014/main" id="{4DFC6191-4ACF-1C85-8D45-C23F78255127}"/>
              </a:ext>
            </a:extLst>
          </p:cNvPr>
          <p:cNvSpPr txBox="1">
            <a:spLocks noChangeArrowheads="1"/>
          </p:cNvSpPr>
          <p:nvPr/>
        </p:nvSpPr>
        <p:spPr bwMode="auto">
          <a:xfrm>
            <a:off x="1846734" y="2205658"/>
            <a:ext cx="6764672" cy="1915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nchor="t">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en-US" altLang="zh-CN" sz="2000" dirty="0">
                <a:solidFill>
                  <a:srgbClr val="595959"/>
                </a:solidFill>
                <a:latin typeface="微软雅黑" panose="020B0503020204020204" pitchFamily="34" charset="-122"/>
                <a:ea typeface="微软雅黑" panose="020B0503020204020204" pitchFamily="34" charset="-122"/>
              </a:rPr>
              <a:t>1.</a:t>
            </a:r>
            <a:r>
              <a:rPr lang="zh-CN" altLang="en-US" sz="2000" dirty="0">
                <a:solidFill>
                  <a:srgbClr val="595959"/>
                </a:solidFill>
                <a:latin typeface="微软雅黑" panose="020B0503020204020204" pitchFamily="34" charset="-122"/>
                <a:ea typeface="微软雅黑" panose="020B0503020204020204" pitchFamily="34" charset="-122"/>
              </a:rPr>
              <a:t>理解触发器的作用；</a:t>
            </a:r>
          </a:p>
          <a:p>
            <a:pPr algn="just">
              <a:lnSpc>
                <a:spcPct val="150000"/>
              </a:lnSpc>
            </a:pPr>
            <a:r>
              <a:rPr lang="en-US" altLang="zh-CN" sz="2000" dirty="0">
                <a:solidFill>
                  <a:srgbClr val="595959"/>
                </a:solidFill>
                <a:latin typeface="微软雅黑" panose="020B0503020204020204" pitchFamily="34" charset="-122"/>
                <a:ea typeface="微软雅黑" panose="020B0503020204020204" pitchFamily="34" charset="-122"/>
              </a:rPr>
              <a:t>2.</a:t>
            </a:r>
            <a:r>
              <a:rPr lang="zh-CN" altLang="en-US" sz="2000" dirty="0">
                <a:solidFill>
                  <a:srgbClr val="595959"/>
                </a:solidFill>
                <a:latin typeface="微软雅黑" panose="020B0503020204020204" pitchFamily="34" charset="-122"/>
                <a:ea typeface="微软雅黑" panose="020B0503020204020204" pitchFamily="34" charset="-122"/>
              </a:rPr>
              <a:t>掌握触发器的基本类型；</a:t>
            </a:r>
          </a:p>
          <a:p>
            <a:pPr algn="just">
              <a:lnSpc>
                <a:spcPct val="150000"/>
              </a:lnSpc>
            </a:pPr>
            <a:r>
              <a:rPr lang="en-US" altLang="zh-CN" sz="2000" dirty="0">
                <a:solidFill>
                  <a:srgbClr val="595959"/>
                </a:solidFill>
                <a:latin typeface="微软雅黑" panose="020B0503020204020204" pitchFamily="34" charset="-122"/>
                <a:ea typeface="微软雅黑" panose="020B0503020204020204" pitchFamily="34" charset="-122"/>
              </a:rPr>
              <a:t>3.</a:t>
            </a:r>
            <a:r>
              <a:rPr lang="zh-CN" altLang="en-US" sz="2000" dirty="0">
                <a:solidFill>
                  <a:srgbClr val="595959"/>
                </a:solidFill>
                <a:latin typeface="微软雅黑" panose="020B0503020204020204" pitchFamily="34" charset="-122"/>
                <a:ea typeface="微软雅黑" panose="020B0503020204020204" pitchFamily="34" charset="-122"/>
              </a:rPr>
              <a:t>掌握创建、删除和修改触发器；</a:t>
            </a:r>
          </a:p>
          <a:p>
            <a:pPr algn="just">
              <a:lnSpc>
                <a:spcPct val="150000"/>
              </a:lnSpc>
            </a:pPr>
            <a:r>
              <a:rPr lang="en-US" altLang="zh-CN" sz="2000" dirty="0">
                <a:solidFill>
                  <a:srgbClr val="595959"/>
                </a:solidFill>
                <a:latin typeface="微软雅黑" panose="020B0503020204020204" pitchFamily="34" charset="-122"/>
                <a:ea typeface="微软雅黑" panose="020B0503020204020204" pitchFamily="34" charset="-122"/>
              </a:rPr>
              <a:t>4.</a:t>
            </a:r>
            <a:r>
              <a:rPr lang="zh-CN" altLang="en-US" sz="2000" dirty="0">
                <a:solidFill>
                  <a:srgbClr val="595959"/>
                </a:solidFill>
                <a:latin typeface="微软雅黑" panose="020B0503020204020204" pitchFamily="34" charset="-122"/>
                <a:ea typeface="微软雅黑" panose="020B0503020204020204" pitchFamily="34" charset="-122"/>
              </a:rPr>
              <a:t>掌握测试各类触发器的方法。</a:t>
            </a:r>
          </a:p>
        </p:txBody>
      </p:sp>
      <p:sp>
        <p:nvSpPr>
          <p:cNvPr id="8" name="TextBox 35">
            <a:extLst>
              <a:ext uri="{FF2B5EF4-FFF2-40B4-BE49-F238E27FC236}">
                <a16:creationId xmlns:a16="http://schemas.microsoft.com/office/drawing/2014/main" id="{0A393B7F-4830-1F2E-EC48-DEB80527136C}"/>
              </a:ext>
            </a:extLst>
          </p:cNvPr>
          <p:cNvSpPr txBox="1">
            <a:spLocks noChangeArrowheads="1"/>
          </p:cNvSpPr>
          <p:nvPr/>
        </p:nvSpPr>
        <p:spPr bwMode="auto">
          <a:xfrm>
            <a:off x="1860206" y="4906354"/>
            <a:ext cx="6764672" cy="1453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nchor="t">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en-US" altLang="zh-CN" sz="2000" dirty="0">
                <a:solidFill>
                  <a:srgbClr val="595959"/>
                </a:solidFill>
                <a:latin typeface="微软雅黑" panose="020B0503020204020204" pitchFamily="34" charset="-122"/>
                <a:ea typeface="微软雅黑" panose="020B0503020204020204" pitchFamily="34" charset="-122"/>
              </a:rPr>
              <a:t>1.</a:t>
            </a:r>
            <a:r>
              <a:rPr lang="zh-CN" altLang="en-US" sz="2000" dirty="0">
                <a:solidFill>
                  <a:srgbClr val="595959"/>
                </a:solidFill>
                <a:latin typeface="微软雅黑" panose="020B0503020204020204" pitchFamily="34" charset="-122"/>
                <a:ea typeface="微软雅黑" panose="020B0503020204020204" pitchFamily="34" charset="-122"/>
              </a:rPr>
              <a:t>学会创建、删除、修改触发器；</a:t>
            </a:r>
          </a:p>
          <a:p>
            <a:pPr algn="just">
              <a:lnSpc>
                <a:spcPct val="150000"/>
              </a:lnSpc>
            </a:pPr>
            <a:r>
              <a:rPr lang="en-US" altLang="zh-CN" sz="2000" dirty="0">
                <a:solidFill>
                  <a:srgbClr val="595959"/>
                </a:solidFill>
                <a:latin typeface="微软雅黑" panose="020B0503020204020204" pitchFamily="34" charset="-122"/>
                <a:ea typeface="微软雅黑" panose="020B0503020204020204" pitchFamily="34" charset="-122"/>
              </a:rPr>
              <a:t>2.</a:t>
            </a:r>
            <a:r>
              <a:rPr lang="zh-CN" altLang="en-US" sz="2000" dirty="0">
                <a:solidFill>
                  <a:srgbClr val="595959"/>
                </a:solidFill>
                <a:latin typeface="微软雅黑" panose="020B0503020204020204" pitchFamily="34" charset="-122"/>
                <a:ea typeface="微软雅黑" panose="020B0503020204020204" pitchFamily="34" charset="-122"/>
              </a:rPr>
              <a:t>学会根据实际需要设计学生选课管理系统数据库中的触发器。</a:t>
            </a:r>
          </a:p>
        </p:txBody>
      </p:sp>
    </p:spTree>
  </p:cSld>
  <p:clrMapOvr>
    <a:masterClrMapping/>
  </p:clrMapOvr>
  <mc:AlternateContent xmlns:mc="http://schemas.openxmlformats.org/markup-compatibility/2006" xmlns:p14="http://schemas.microsoft.com/office/powerpoint/2010/main">
    <mc:Choice Requires="p14">
      <p:transition spd="slow" p14:dur="2000" advTm="3000">
        <p14:flip dir="r"/>
      </p:transition>
    </mc:Choice>
    <mc:Fallback xmlns="">
      <p:transition spd="slow" advTm="3000">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Box 48"/>
          <p:cNvSpPr txBox="1"/>
          <p:nvPr/>
        </p:nvSpPr>
        <p:spPr>
          <a:xfrm>
            <a:off x="3970118" y="3014256"/>
            <a:ext cx="6733001" cy="829945"/>
          </a:xfrm>
          <a:prstGeom prst="rect">
            <a:avLst/>
          </a:prstGeom>
          <a:noFill/>
        </p:spPr>
        <p:txBody>
          <a:bodyPr wrap="square" lIns="91443" tIns="45720" rIns="91443" bIns="45720" rtlCol="0">
            <a:spAutoFit/>
          </a:bodyPr>
          <a:lstStyle/>
          <a:p>
            <a:r>
              <a:rPr lang="zh-CN" altLang="en-US" sz="4800" b="1" dirty="0">
                <a:solidFill>
                  <a:srgbClr val="595959"/>
                </a:solidFill>
                <a:latin typeface="微软雅黑" panose="020B0503020204020204" pitchFamily="34" charset="-122"/>
                <a:ea typeface="微软雅黑" panose="020B0503020204020204" pitchFamily="34" charset="-122"/>
                <a:cs typeface="+mn-ea"/>
                <a:sym typeface="Source Han Sans K Bold" panose="020B0800000000000000" pitchFamily="34" charset="-128"/>
              </a:rPr>
              <a:t>创建和测试触发器</a:t>
            </a:r>
            <a:endParaRPr lang="en-GB" altLang="zh-CN" sz="4800" b="1" dirty="0">
              <a:solidFill>
                <a:srgbClr val="1369B2"/>
              </a:solidFill>
              <a:latin typeface="微软雅黑" panose="020B0503020204020204" pitchFamily="34" charset="-122"/>
              <a:ea typeface="微软雅黑" panose="020B0503020204020204" pitchFamily="34" charset="-122"/>
              <a:cs typeface="+mn-ea"/>
              <a:sym typeface="+mn-lt"/>
            </a:endParaRPr>
          </a:p>
        </p:txBody>
      </p:sp>
      <p:sp>
        <p:nvSpPr>
          <p:cNvPr id="2" name="TextBox 48"/>
          <p:cNvSpPr txBox="1"/>
          <p:nvPr/>
        </p:nvSpPr>
        <p:spPr>
          <a:xfrm>
            <a:off x="1626870" y="2809240"/>
            <a:ext cx="1734820" cy="1106805"/>
          </a:xfrm>
          <a:prstGeom prst="rect">
            <a:avLst/>
          </a:prstGeom>
          <a:noFill/>
        </p:spPr>
        <p:txBody>
          <a:bodyPr wrap="square" lIns="91443" tIns="45720" rIns="91443" bIns="45720" rtlCol="0">
            <a:spAutoFit/>
          </a:bodyPr>
          <a:lstStyle/>
          <a:p>
            <a:r>
              <a:rPr lang="en-US" altLang="en-GB" sz="6600" b="1" dirty="0">
                <a:solidFill>
                  <a:srgbClr val="FAFAFA"/>
                </a:solidFill>
                <a:latin typeface="微软雅黑" panose="020B0503020204020204" pitchFamily="34" charset="-122"/>
                <a:ea typeface="微软雅黑" panose="020B0503020204020204" pitchFamily="34" charset="-122"/>
                <a:cs typeface="+mn-ea"/>
                <a:sym typeface="+mn-lt"/>
              </a:rPr>
              <a:t>9.1</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0" y="266995"/>
            <a:ext cx="6391676" cy="51621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altLang="zh-CN"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rPr>
              <a:t>9.1.1  </a:t>
            </a:r>
            <a:r>
              <a:rPr kumimoji="0" lang="zh-CN" altLang="en-US"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rPr>
              <a:t>创建</a:t>
            </a:r>
            <a:r>
              <a:rPr kumimoji="0" lang="en-US" altLang="zh-CN"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rPr>
              <a:t>INSERT</a:t>
            </a:r>
            <a:r>
              <a:rPr kumimoji="0" lang="zh-CN" altLang="en-US"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rPr>
              <a:t>触发器</a:t>
            </a:r>
          </a:p>
        </p:txBody>
      </p:sp>
      <p:sp>
        <p:nvSpPr>
          <p:cNvPr id="2" name="文本框 1">
            <a:extLst>
              <a:ext uri="{FF2B5EF4-FFF2-40B4-BE49-F238E27FC236}">
                <a16:creationId xmlns:a16="http://schemas.microsoft.com/office/drawing/2014/main" id="{692EB418-B9D3-EF6C-83F8-6DFE15C0C218}"/>
              </a:ext>
            </a:extLst>
          </p:cNvPr>
          <p:cNvSpPr txBox="1"/>
          <p:nvPr/>
        </p:nvSpPr>
        <p:spPr>
          <a:xfrm>
            <a:off x="1666714" y="2925738"/>
            <a:ext cx="8856984" cy="1384995"/>
          </a:xfrm>
          <a:prstGeom prst="rect">
            <a:avLst/>
          </a:prstGeom>
          <a:noFill/>
        </p:spPr>
        <p:txBody>
          <a:bodyPr wrap="square">
            <a:spAutoFit/>
          </a:bodyPr>
          <a:lstStyle/>
          <a:p>
            <a:pPr marL="0" marR="0" lvl="0" indent="0" algn="l" defTabSz="1219200" rtl="0" eaLnBrk="1" fontAlgn="auto" latinLnBrk="0" hangingPunct="1">
              <a:lnSpc>
                <a:spcPct val="100000"/>
              </a:lnSpc>
              <a:spcBef>
                <a:spcPts val="0"/>
              </a:spcBef>
              <a:spcAft>
                <a:spcPts val="0"/>
              </a:spcAft>
              <a:buClr>
                <a:srgbClr val="444444"/>
              </a:buClr>
              <a:buSzPts val="850"/>
              <a:buFontTx/>
              <a:buNone/>
              <a:tabLst/>
              <a:defRPr/>
            </a:pPr>
            <a:r>
              <a:rPr kumimoji="0" lang="zh-CN" altLang="en-US" sz="2800" b="0" i="0" u="none" strike="noStrike" kern="1200" cap="none" spc="0" normalizeH="0" baseline="0" noProof="0" dirty="0">
                <a:ln>
                  <a:noFill/>
                </a:ln>
                <a:solidFill>
                  <a:prstClr val="black"/>
                </a:solidFill>
                <a:effectLst/>
                <a:uLnTx/>
                <a:uFillTx/>
                <a:latin typeface="Arial"/>
                <a:ea typeface="微软雅黑"/>
                <a:cs typeface="+mn-cs"/>
              </a:rPr>
              <a:t>创建名为</a:t>
            </a:r>
            <a:r>
              <a:rPr kumimoji="0" lang="en-US" altLang="zh-CN" sz="2800" b="0" i="0" u="none" strike="noStrike" kern="1200" cap="none" spc="0" normalizeH="0" baseline="0" noProof="0" dirty="0">
                <a:ln>
                  <a:noFill/>
                </a:ln>
                <a:solidFill>
                  <a:prstClr val="black"/>
                </a:solidFill>
                <a:effectLst/>
                <a:uLnTx/>
                <a:uFillTx/>
                <a:latin typeface="Arial"/>
                <a:ea typeface="微软雅黑"/>
                <a:cs typeface="+mn-cs"/>
              </a:rPr>
              <a:t>reminder</a:t>
            </a:r>
            <a:r>
              <a:rPr kumimoji="0" lang="zh-CN" altLang="en-US" sz="2800" b="0" i="0" u="none" strike="noStrike" kern="1200" cap="none" spc="0" normalizeH="0" baseline="0" noProof="0" dirty="0">
                <a:ln>
                  <a:noFill/>
                </a:ln>
                <a:solidFill>
                  <a:prstClr val="black"/>
                </a:solidFill>
                <a:effectLst/>
                <a:uLnTx/>
                <a:uFillTx/>
                <a:latin typeface="Arial"/>
                <a:ea typeface="微软雅黑"/>
                <a:cs typeface="+mn-cs"/>
              </a:rPr>
              <a:t>的触发器，当用户向</a:t>
            </a:r>
            <a:r>
              <a:rPr kumimoji="0" lang="en-US" altLang="zh-CN" sz="2800" b="0" i="0" u="none" strike="noStrike" kern="1200" cap="none" spc="0" normalizeH="0" baseline="0" noProof="0" dirty="0">
                <a:ln>
                  <a:noFill/>
                </a:ln>
                <a:solidFill>
                  <a:prstClr val="black"/>
                </a:solidFill>
                <a:effectLst/>
                <a:uLnTx/>
                <a:uFillTx/>
                <a:latin typeface="Arial"/>
                <a:ea typeface="微软雅黑"/>
                <a:cs typeface="+mn-cs"/>
              </a:rPr>
              <a:t>specialty</a:t>
            </a:r>
            <a:r>
              <a:rPr kumimoji="0" lang="zh-CN" altLang="en-US" sz="2800" b="0" i="0" u="none" strike="noStrike" kern="1200" cap="none" spc="0" normalizeH="0" baseline="0" noProof="0" dirty="0">
                <a:ln>
                  <a:noFill/>
                </a:ln>
                <a:solidFill>
                  <a:prstClr val="black"/>
                </a:solidFill>
                <a:effectLst/>
                <a:uLnTx/>
                <a:uFillTx/>
                <a:latin typeface="Arial"/>
                <a:ea typeface="微软雅黑"/>
                <a:cs typeface="+mn-cs"/>
              </a:rPr>
              <a:t>表中插入一条专业信息记录时，向客户端发送一条提示消息“插入一条记录！”</a:t>
            </a:r>
            <a:endParaRPr kumimoji="0" lang="zh-CN" altLang="zh-CN" sz="2800" b="0" i="0" u="none" strike="noStrike" kern="1200" cap="none" spc="0" normalizeH="0" baseline="0" noProof="0" dirty="0">
              <a:ln>
                <a:noFill/>
              </a:ln>
              <a:solidFill>
                <a:prstClr val="black"/>
              </a:solidFill>
              <a:effectLst/>
              <a:uLnTx/>
              <a:uFillTx/>
              <a:latin typeface="Arial"/>
              <a:ea typeface="微软雅黑"/>
              <a:cs typeface="+mn-cs"/>
            </a:endParaRPr>
          </a:p>
        </p:txBody>
      </p:sp>
      <p:grpSp>
        <p:nvGrpSpPr>
          <p:cNvPr id="3" name="组合 2">
            <a:extLst>
              <a:ext uri="{FF2B5EF4-FFF2-40B4-BE49-F238E27FC236}">
                <a16:creationId xmlns:a16="http://schemas.microsoft.com/office/drawing/2014/main" id="{811C7DAC-A2B4-42E1-CD17-69BFB6ABB202}"/>
              </a:ext>
            </a:extLst>
          </p:cNvPr>
          <p:cNvGrpSpPr/>
          <p:nvPr/>
        </p:nvGrpSpPr>
        <p:grpSpPr>
          <a:xfrm>
            <a:off x="830627" y="1413730"/>
            <a:ext cx="3032331" cy="583655"/>
            <a:chOff x="895362" y="1382977"/>
            <a:chExt cx="3788900" cy="533823"/>
          </a:xfrm>
        </p:grpSpPr>
        <p:sp>
          <p:nvSpPr>
            <p:cNvPr id="4" name="TextBox 35">
              <a:extLst>
                <a:ext uri="{FF2B5EF4-FFF2-40B4-BE49-F238E27FC236}">
                  <a16:creationId xmlns:a16="http://schemas.microsoft.com/office/drawing/2014/main" id="{6BEE3FEE-1A65-183C-B5D5-DEBFB0354C31}"/>
                </a:ext>
              </a:extLst>
            </p:cNvPr>
            <p:cNvSpPr txBox="1">
              <a:spLocks noChangeArrowheads="1"/>
            </p:cNvSpPr>
            <p:nvPr/>
          </p:nvSpPr>
          <p:spPr bwMode="auto">
            <a:xfrm>
              <a:off x="1713209" y="1382977"/>
              <a:ext cx="2971053" cy="485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just" defTabSz="12192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1369B3"/>
                  </a:solidFill>
                  <a:effectLst/>
                  <a:uLnTx/>
                  <a:uFillTx/>
                  <a:latin typeface="微软雅黑" panose="020B0503020204020204" pitchFamily="34" charset="-122"/>
                  <a:ea typeface="微软雅黑" panose="020B0503020204020204" pitchFamily="34" charset="-122"/>
                  <a:cs typeface="+mn-ea"/>
                </a:rPr>
                <a:t>任务</a:t>
              </a:r>
              <a:r>
                <a:rPr lang="zh-CN" altLang="en-US" sz="2000" dirty="0">
                  <a:solidFill>
                    <a:srgbClr val="1369B3"/>
                  </a:solidFill>
                  <a:latin typeface="微软雅黑" panose="020B0503020204020204" pitchFamily="34" charset="-122"/>
                  <a:ea typeface="微软雅黑" panose="020B0503020204020204" pitchFamily="34" charset="-122"/>
                  <a:cs typeface="+mn-ea"/>
                </a:rPr>
                <a:t>描述</a:t>
              </a:r>
              <a:endParaRPr kumimoji="0" lang="zh-CN" altLang="en-US" sz="2000" b="0" i="0" u="none" strike="noStrike" kern="1200" cap="none" spc="0" normalizeH="0" baseline="0" noProof="0" dirty="0">
                <a:ln>
                  <a:noFill/>
                </a:ln>
                <a:solidFill>
                  <a:srgbClr val="1369B3"/>
                </a:solidFill>
                <a:effectLst/>
                <a:uLnTx/>
                <a:uFillTx/>
                <a:latin typeface="微软雅黑" panose="020B0503020204020204" pitchFamily="34" charset="-122"/>
                <a:ea typeface="微软雅黑" panose="020B0503020204020204" pitchFamily="34" charset="-122"/>
                <a:cs typeface="+mn-cs"/>
              </a:endParaRPr>
            </a:p>
          </p:txBody>
        </p:sp>
        <p:pic>
          <p:nvPicPr>
            <p:cNvPr id="5" name="图片 8" descr="案例">
              <a:extLst>
                <a:ext uri="{FF2B5EF4-FFF2-40B4-BE49-F238E27FC236}">
                  <a16:creationId xmlns:a16="http://schemas.microsoft.com/office/drawing/2014/main" id="{E755CD9F-ED88-1734-CD4F-A52586ADAE5F}"/>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95362" y="1400583"/>
              <a:ext cx="782344" cy="516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297690008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5">
            <a:extLst>
              <a:ext uri="{FF2B5EF4-FFF2-40B4-BE49-F238E27FC236}">
                <a16:creationId xmlns:a16="http://schemas.microsoft.com/office/drawing/2014/main" id="{FC1E78DC-3515-653F-B749-D6669105FE13}"/>
              </a:ext>
            </a:extLst>
          </p:cNvPr>
          <p:cNvSpPr txBox="1">
            <a:spLocks noChangeArrowheads="1"/>
          </p:cNvSpPr>
          <p:nvPr/>
        </p:nvSpPr>
        <p:spPr bwMode="auto">
          <a:xfrm>
            <a:off x="1702718" y="1042440"/>
            <a:ext cx="4752528" cy="530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just" defTabSz="12192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1369B3"/>
                </a:solidFill>
                <a:effectLst/>
                <a:uLnTx/>
                <a:uFillTx/>
                <a:latin typeface="微软雅黑" panose="020B0503020204020204" pitchFamily="34" charset="-122"/>
                <a:ea typeface="微软雅黑" panose="020B0503020204020204" pitchFamily="34" charset="-122"/>
                <a:cs typeface="+mn-cs"/>
              </a:rPr>
              <a:t>设计过程</a:t>
            </a:r>
            <a:r>
              <a:rPr kumimoji="0" lang="en-US" altLang="zh-CN" sz="2000" b="0" i="0" u="none" strike="noStrike" kern="1200" cap="none" spc="0" normalizeH="0" baseline="0" noProof="0" dirty="0">
                <a:ln>
                  <a:noFill/>
                </a:ln>
                <a:solidFill>
                  <a:srgbClr val="1369B3"/>
                </a:solidFill>
                <a:effectLst/>
                <a:uLnTx/>
                <a:uFillTx/>
                <a:latin typeface="微软雅黑" panose="020B0503020204020204" pitchFamily="34" charset="-122"/>
                <a:ea typeface="微软雅黑" panose="020B0503020204020204" pitchFamily="34" charset="-122"/>
                <a:cs typeface="+mn-cs"/>
              </a:rPr>
              <a:t>——</a:t>
            </a:r>
            <a:r>
              <a:rPr kumimoji="0" lang="zh-CN" altLang="en-US" sz="2000" b="0" i="0" u="none" strike="noStrike" kern="1200" cap="none" spc="0" normalizeH="0" baseline="0" noProof="0" dirty="0">
                <a:ln>
                  <a:noFill/>
                </a:ln>
                <a:solidFill>
                  <a:srgbClr val="1369B3"/>
                </a:solidFill>
                <a:effectLst/>
                <a:uLnTx/>
                <a:uFillTx/>
                <a:latin typeface="微软雅黑" panose="020B0503020204020204" pitchFamily="34" charset="-122"/>
                <a:ea typeface="微软雅黑" panose="020B0503020204020204" pitchFamily="34" charset="-122"/>
                <a:cs typeface="+mn-cs"/>
              </a:rPr>
              <a:t>创建</a:t>
            </a:r>
            <a:r>
              <a:rPr kumimoji="0" lang="en-US" altLang="zh-CN" sz="2000" b="0" i="0" u="none" strike="noStrike" kern="1200" cap="none" spc="0" normalizeH="0" baseline="0" noProof="0" dirty="0">
                <a:ln>
                  <a:noFill/>
                </a:ln>
                <a:solidFill>
                  <a:srgbClr val="1369B3"/>
                </a:solidFill>
                <a:effectLst/>
                <a:uLnTx/>
                <a:uFillTx/>
                <a:latin typeface="微软雅黑" panose="020B0503020204020204" pitchFamily="34" charset="-122"/>
                <a:ea typeface="微软雅黑" panose="020B0503020204020204" pitchFamily="34" charset="-122"/>
                <a:cs typeface="+mn-cs"/>
              </a:rPr>
              <a:t>INSERT</a:t>
            </a:r>
            <a:r>
              <a:rPr kumimoji="0" lang="zh-CN" altLang="en-US" sz="2000" b="0" i="0" u="none" strike="noStrike" kern="1200" cap="none" spc="0" normalizeH="0" baseline="0" noProof="0" dirty="0">
                <a:ln>
                  <a:noFill/>
                </a:ln>
                <a:solidFill>
                  <a:srgbClr val="1369B3"/>
                </a:solidFill>
                <a:effectLst/>
                <a:uLnTx/>
                <a:uFillTx/>
                <a:latin typeface="微软雅黑" panose="020B0503020204020204" pitchFamily="34" charset="-122"/>
                <a:ea typeface="微软雅黑" panose="020B0503020204020204" pitchFamily="34" charset="-122"/>
                <a:cs typeface="+mn-cs"/>
              </a:rPr>
              <a:t>触发器</a:t>
            </a:r>
          </a:p>
        </p:txBody>
      </p:sp>
      <p:pic>
        <p:nvPicPr>
          <p:cNvPr id="1027" name="图片 8" descr="案例">
            <a:extLst>
              <a:ext uri="{FF2B5EF4-FFF2-40B4-BE49-F238E27FC236}">
                <a16:creationId xmlns:a16="http://schemas.microsoft.com/office/drawing/2014/main" id="{8C44F218-7249-9256-53E5-20DF0CFFA8A4}"/>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78074" y="1125538"/>
            <a:ext cx="724644" cy="478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1">
            <a:extLst>
              <a:ext uri="{FF2B5EF4-FFF2-40B4-BE49-F238E27FC236}">
                <a16:creationId xmlns:a16="http://schemas.microsoft.com/office/drawing/2014/main" id="{9AC63AE0-3219-BDAB-3964-3E83D271711C}"/>
              </a:ext>
            </a:extLst>
          </p:cNvPr>
          <p:cNvSpPr txBox="1"/>
          <p:nvPr/>
        </p:nvSpPr>
        <p:spPr>
          <a:xfrm>
            <a:off x="1143690" y="266995"/>
            <a:ext cx="5815611"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altLang="zh-CN"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rPr>
              <a:t>9.1.1  </a:t>
            </a:r>
            <a:r>
              <a:rPr kumimoji="0" lang="zh-CN" altLang="en-US"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rPr>
              <a:t>创建</a:t>
            </a:r>
            <a:r>
              <a:rPr kumimoji="0" lang="en-US" altLang="zh-CN"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rPr>
              <a:t>INSERT</a:t>
            </a:r>
            <a:r>
              <a:rPr kumimoji="0" lang="zh-CN" altLang="en-US"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rPr>
              <a:t>触发器</a:t>
            </a:r>
          </a:p>
        </p:txBody>
      </p:sp>
      <p:sp>
        <p:nvSpPr>
          <p:cNvPr id="6" name="文本框 5">
            <a:extLst>
              <a:ext uri="{FF2B5EF4-FFF2-40B4-BE49-F238E27FC236}">
                <a16:creationId xmlns:a16="http://schemas.microsoft.com/office/drawing/2014/main" id="{2ADDF62E-D6DE-538F-786E-C27B5A159BF9}"/>
              </a:ext>
            </a:extLst>
          </p:cNvPr>
          <p:cNvSpPr txBox="1"/>
          <p:nvPr/>
        </p:nvSpPr>
        <p:spPr>
          <a:xfrm>
            <a:off x="844506" y="1842197"/>
            <a:ext cx="11221480" cy="369332"/>
          </a:xfrm>
          <a:prstGeom prst="rect">
            <a:avLst/>
          </a:prstGeom>
          <a:noFill/>
        </p:spPr>
        <p:txBody>
          <a:bodyPr wrap="square">
            <a:spAutoFit/>
          </a:bodyPr>
          <a:lstStyle/>
          <a:p>
            <a:pPr marL="254000" marR="0" lvl="0" indent="127000" algn="just" defTabSz="12192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Times New Roman" panose="02020603050405020304" pitchFamily="18" charset="0"/>
              </a:rPr>
              <a:t>1</a:t>
            </a:r>
            <a:r>
              <a:rPr kumimoji="0" lang="zh-CN" altLang="en-US" sz="1800" b="0" i="0" u="none" strike="noStrike" kern="1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Times New Roman" panose="02020603050405020304" pitchFamily="18" charset="0"/>
              </a:rPr>
              <a:t>．在新建查询中执行如下的</a:t>
            </a:r>
            <a:r>
              <a:rPr kumimoji="0" lang="en-US" altLang="zh-CN" sz="1800" b="0" i="0" u="none" strike="noStrike" kern="1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Times New Roman" panose="02020603050405020304" pitchFamily="18" charset="0"/>
              </a:rPr>
              <a:t>SQL</a:t>
            </a:r>
            <a:r>
              <a:rPr kumimoji="0" lang="zh-CN" altLang="en-US" sz="1800" b="0" i="0" u="none" strike="noStrike" kern="1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Times New Roman" panose="02020603050405020304" pitchFamily="18" charset="0"/>
              </a:rPr>
              <a:t>语句。</a:t>
            </a:r>
          </a:p>
        </p:txBody>
      </p:sp>
      <p:sp>
        <p:nvSpPr>
          <p:cNvPr id="5" name="文本框 4">
            <a:extLst>
              <a:ext uri="{FF2B5EF4-FFF2-40B4-BE49-F238E27FC236}">
                <a16:creationId xmlns:a16="http://schemas.microsoft.com/office/drawing/2014/main" id="{20EA0ADE-8F23-5DE5-037B-189206A6EAC7}"/>
              </a:ext>
            </a:extLst>
          </p:cNvPr>
          <p:cNvSpPr txBox="1"/>
          <p:nvPr/>
        </p:nvSpPr>
        <p:spPr>
          <a:xfrm>
            <a:off x="1283693" y="2211529"/>
            <a:ext cx="7441282" cy="4247317"/>
          </a:xfrm>
          <a:prstGeom prst="rect">
            <a:avLst/>
          </a:prstGeom>
          <a:noFill/>
        </p:spPr>
        <p:txBody>
          <a:bodyPr wrap="square">
            <a:spAutoFit/>
          </a:bodyPr>
          <a:lstStyle/>
          <a:p>
            <a:pPr marL="254000" indent="127000" algn="just"/>
            <a:r>
              <a:rPr lang="en-US" altLang="zh-CN" sz="1800" kern="100" dirty="0">
                <a:solidFill>
                  <a:srgbClr val="00808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zh-CN" sz="1800" kern="100" dirty="0">
                <a:solidFill>
                  <a:srgbClr val="008080"/>
                </a:solidFill>
                <a:effectLst/>
                <a:latin typeface="宋体" panose="02010600030101010101" pitchFamily="2" charset="-122"/>
                <a:ea typeface="宋体" panose="02010600030101010101" pitchFamily="2" charset="-122"/>
                <a:cs typeface="Courier New" panose="02070309020205020404" pitchFamily="49" charset="0"/>
              </a:rPr>
              <a:t>测试触发器</a:t>
            </a:r>
            <a:endPar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endParaRPr>
          </a:p>
          <a:p>
            <a:pPr marL="254000" indent="127000" algn="just"/>
            <a:r>
              <a:rPr lang="en-US" altLang="zh-CN" sz="1800" kern="100" dirty="0">
                <a:solidFill>
                  <a:srgbClr val="0000FF"/>
                </a:solidFill>
                <a:effectLst/>
                <a:latin typeface="宋体" panose="02010600030101010101" pitchFamily="2" charset="-122"/>
                <a:ea typeface="宋体" panose="02010600030101010101" pitchFamily="2" charset="-122"/>
                <a:cs typeface="Times New Roman" panose="02020603050405020304" pitchFamily="18" charset="0"/>
              </a:rPr>
              <a:t>USE </a:t>
            </a:r>
            <a:r>
              <a:rPr lang="en-US" altLang="zh-CN" sz="1800" kern="100" dirty="0" err="1">
                <a:solidFill>
                  <a:srgbClr val="0000FF"/>
                </a:solidFill>
                <a:effectLst/>
                <a:latin typeface="宋体" panose="02010600030101010101" pitchFamily="2" charset="-122"/>
                <a:ea typeface="宋体" panose="02010600030101010101" pitchFamily="2" charset="-122"/>
                <a:cs typeface="Times New Roman" panose="02020603050405020304" pitchFamily="18" charset="0"/>
              </a:rPr>
              <a:t>xsxkDB</a:t>
            </a:r>
            <a:r>
              <a:rPr lang="en-US" altLang="zh-CN" sz="1800" kern="100" dirty="0">
                <a:solidFill>
                  <a:srgbClr val="0000FF"/>
                </a:solidFill>
                <a:effectLst/>
                <a:latin typeface="宋体" panose="02010600030101010101" pitchFamily="2" charset="-122"/>
                <a:ea typeface="宋体" panose="02010600030101010101" pitchFamily="2" charset="-122"/>
                <a:cs typeface="Times New Roman" panose="02020603050405020304" pitchFamily="18" charset="0"/>
              </a:rPr>
              <a:t>;</a:t>
            </a:r>
            <a:endPar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endParaRPr>
          </a:p>
          <a:p>
            <a:pPr marL="254000" indent="127000" algn="just"/>
            <a:r>
              <a:rPr lang="en-US" altLang="zh-CN" sz="1800" kern="100" dirty="0">
                <a:solidFill>
                  <a:srgbClr val="0000FF"/>
                </a:solidFill>
                <a:effectLst/>
                <a:latin typeface="宋体" panose="02010600030101010101" pitchFamily="2" charset="-122"/>
                <a:ea typeface="宋体" panose="02010600030101010101" pitchFamily="2" charset="-122"/>
                <a:cs typeface="Times New Roman" panose="02020603050405020304" pitchFamily="18" charset="0"/>
              </a:rPr>
              <a:t>INSERT  INTO specialty(</a:t>
            </a:r>
            <a:r>
              <a:rPr lang="en-US" altLang="zh-CN" sz="1800" kern="100" dirty="0" err="1">
                <a:solidFill>
                  <a:srgbClr val="0000FF"/>
                </a:solidFill>
                <a:effectLst/>
                <a:latin typeface="宋体" panose="02010600030101010101" pitchFamily="2" charset="-122"/>
                <a:ea typeface="宋体" panose="02010600030101010101" pitchFamily="2" charset="-122"/>
                <a:cs typeface="Times New Roman" panose="02020603050405020304" pitchFamily="18" charset="0"/>
              </a:rPr>
              <a:t>sid,sname,did</a:t>
            </a:r>
            <a:r>
              <a:rPr lang="en-US" altLang="zh-CN" sz="1800" kern="100" dirty="0">
                <a:solidFill>
                  <a:srgbClr val="0000FF"/>
                </a:solidFill>
                <a:effectLst/>
                <a:latin typeface="宋体" panose="02010600030101010101" pitchFamily="2" charset="-122"/>
                <a:ea typeface="宋体" panose="02010600030101010101" pitchFamily="2" charset="-122"/>
                <a:cs typeface="Times New Roman" panose="02020603050405020304" pitchFamily="18" charset="0"/>
              </a:rPr>
              <a:t>)</a:t>
            </a:r>
            <a:endPar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endParaRPr>
          </a:p>
          <a:p>
            <a:pPr marL="254000" indent="127000" algn="just"/>
            <a:r>
              <a:rPr lang="en-US" altLang="zh-CN" sz="1800" kern="100" dirty="0">
                <a:solidFill>
                  <a:srgbClr val="0000FF"/>
                </a:solidFill>
                <a:effectLst/>
                <a:latin typeface="宋体" panose="02010600030101010101" pitchFamily="2" charset="-122"/>
                <a:ea typeface="宋体" panose="02010600030101010101" pitchFamily="2" charset="-122"/>
                <a:cs typeface="Times New Roman" panose="02020603050405020304" pitchFamily="18" charset="0"/>
              </a:rPr>
              <a:t>VALUES ('0001','</a:t>
            </a:r>
            <a:r>
              <a:rPr lang="zh-CN" altLang="zh-CN" sz="1800" kern="100" dirty="0">
                <a:solidFill>
                  <a:srgbClr val="0000FF"/>
                </a:solidFill>
                <a:effectLst/>
                <a:latin typeface="宋体" panose="02010600030101010101" pitchFamily="2" charset="-122"/>
                <a:ea typeface="宋体" panose="02010600030101010101" pitchFamily="2" charset="-122"/>
                <a:cs typeface="Courier New" panose="02070309020205020404" pitchFamily="49" charset="0"/>
              </a:rPr>
              <a:t>计算机应用技术</a:t>
            </a:r>
            <a:r>
              <a:rPr lang="en-US" altLang="zh-CN" sz="1800" kern="100" dirty="0">
                <a:solidFill>
                  <a:srgbClr val="0000FF"/>
                </a:solidFill>
                <a:effectLst/>
                <a:latin typeface="宋体" panose="02010600030101010101" pitchFamily="2" charset="-122"/>
                <a:ea typeface="宋体" panose="02010600030101010101" pitchFamily="2" charset="-122"/>
                <a:cs typeface="Times New Roman" panose="02020603050405020304" pitchFamily="18" charset="0"/>
              </a:rPr>
              <a:t>',’01’);</a:t>
            </a:r>
            <a:endPar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endParaRPr>
          </a:p>
          <a:p>
            <a:pPr marL="254000" indent="127000" algn="just"/>
            <a:r>
              <a:rPr lang="en-US" altLang="zh-CN" sz="1800" kern="100" dirty="0">
                <a:solidFill>
                  <a:srgbClr val="00808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zh-CN" sz="1800" kern="100" dirty="0">
                <a:solidFill>
                  <a:srgbClr val="008080"/>
                </a:solidFill>
                <a:effectLst/>
                <a:latin typeface="宋体" panose="02010600030101010101" pitchFamily="2" charset="-122"/>
                <a:ea typeface="宋体" panose="02010600030101010101" pitchFamily="2" charset="-122"/>
                <a:cs typeface="Courier New" panose="02070309020205020404" pitchFamily="49" charset="0"/>
              </a:rPr>
              <a:t>创建触发器</a:t>
            </a:r>
            <a:endPar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endParaRPr>
          </a:p>
          <a:p>
            <a:pPr marL="254000" indent="127000" algn="just"/>
            <a:r>
              <a:rPr lang="en-US" altLang="zh-CN" sz="1800" kern="100" dirty="0">
                <a:solidFill>
                  <a:srgbClr val="0000FF"/>
                </a:solidFill>
                <a:effectLst/>
                <a:latin typeface="宋体" panose="02010600030101010101" pitchFamily="2" charset="-122"/>
                <a:ea typeface="宋体" panose="02010600030101010101" pitchFamily="2" charset="-122"/>
                <a:cs typeface="Times New Roman" panose="02020603050405020304" pitchFamily="18" charset="0"/>
              </a:rPr>
              <a:t>DELIMITER $$</a:t>
            </a:r>
            <a:endPar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endParaRPr>
          </a:p>
          <a:p>
            <a:pPr marL="254000" indent="127000" algn="just"/>
            <a:r>
              <a:rPr lang="en-US" altLang="zh-CN" sz="1800" kern="100" dirty="0">
                <a:solidFill>
                  <a:srgbClr val="0000FF"/>
                </a:solidFill>
                <a:effectLst/>
                <a:latin typeface="宋体" panose="02010600030101010101" pitchFamily="2" charset="-122"/>
                <a:ea typeface="宋体" panose="02010600030101010101" pitchFamily="2" charset="-122"/>
                <a:cs typeface="Times New Roman" panose="02020603050405020304" pitchFamily="18" charset="0"/>
              </a:rPr>
              <a:t>CREATE  </a:t>
            </a:r>
            <a:endPar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endParaRPr>
          </a:p>
          <a:p>
            <a:pPr marL="254000" indent="127000" algn="just"/>
            <a:r>
              <a:rPr lang="en-US" altLang="zh-CN" sz="1800" kern="100" dirty="0">
                <a:solidFill>
                  <a:srgbClr val="0000FF"/>
                </a:solidFill>
                <a:effectLst/>
                <a:latin typeface="宋体" panose="02010600030101010101" pitchFamily="2" charset="-122"/>
                <a:ea typeface="宋体" panose="02010600030101010101" pitchFamily="2" charset="-122"/>
                <a:cs typeface="Times New Roman" panose="02020603050405020304" pitchFamily="18" charset="0"/>
              </a:rPr>
              <a:t>TRIGGER remind AFTER INSERT</a:t>
            </a:r>
            <a:endPar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endParaRPr>
          </a:p>
          <a:p>
            <a:pPr marL="254000" indent="127000" algn="just"/>
            <a:r>
              <a:rPr lang="en-US" altLang="zh-CN" sz="1800" kern="100" dirty="0">
                <a:solidFill>
                  <a:srgbClr val="0000FF"/>
                </a:solidFill>
                <a:effectLst/>
                <a:latin typeface="宋体" panose="02010600030101010101" pitchFamily="2" charset="-122"/>
                <a:ea typeface="宋体" panose="02010600030101010101" pitchFamily="2" charset="-122"/>
                <a:cs typeface="Times New Roman" panose="02020603050405020304" pitchFamily="18" charset="0"/>
              </a:rPr>
              <a:t>ON specialty</a:t>
            </a:r>
            <a:endPar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endParaRPr>
          </a:p>
          <a:p>
            <a:pPr marL="254000" indent="127000" algn="just"/>
            <a:r>
              <a:rPr lang="en-US" altLang="zh-CN" sz="1800" kern="100" dirty="0">
                <a:solidFill>
                  <a:srgbClr val="0000FF"/>
                </a:solidFill>
                <a:effectLst/>
                <a:latin typeface="宋体" panose="02010600030101010101" pitchFamily="2" charset="-122"/>
                <a:ea typeface="宋体" panose="02010600030101010101" pitchFamily="2" charset="-122"/>
                <a:cs typeface="Times New Roman" panose="02020603050405020304" pitchFamily="18" charset="0"/>
              </a:rPr>
              <a:t>FOR EACH ROW BEGIN</a:t>
            </a:r>
            <a:endPar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endParaRPr>
          </a:p>
          <a:p>
            <a:pPr marL="254000" indent="127000" algn="just"/>
            <a:r>
              <a:rPr lang="en-US" altLang="zh-CN" sz="1800" kern="100" dirty="0">
                <a:solidFill>
                  <a:srgbClr val="0000FF"/>
                </a:solidFill>
                <a:effectLst/>
                <a:latin typeface="宋体" panose="02010600030101010101" pitchFamily="2" charset="-122"/>
                <a:ea typeface="宋体" panose="02010600030101010101" pitchFamily="2" charset="-122"/>
                <a:cs typeface="Times New Roman" panose="02020603050405020304" pitchFamily="18" charset="0"/>
              </a:rPr>
              <a:t>SELECT '</a:t>
            </a:r>
            <a:r>
              <a:rPr lang="zh-CN" altLang="zh-CN" sz="1800" kern="100" dirty="0">
                <a:solidFill>
                  <a:srgbClr val="0000FF"/>
                </a:solidFill>
                <a:effectLst/>
                <a:latin typeface="宋体" panose="02010600030101010101" pitchFamily="2" charset="-122"/>
                <a:ea typeface="宋体" panose="02010600030101010101" pitchFamily="2" charset="-122"/>
                <a:cs typeface="Courier New" panose="02070309020205020404" pitchFamily="49" charset="0"/>
              </a:rPr>
              <a:t>插入一条测试数据</a:t>
            </a:r>
            <a:r>
              <a:rPr lang="en-US" altLang="zh-CN" sz="1800" kern="100" dirty="0">
                <a:solidFill>
                  <a:srgbClr val="0000FF"/>
                </a:solidFill>
                <a:effectLst/>
                <a:latin typeface="宋体" panose="02010600030101010101" pitchFamily="2" charset="-122"/>
                <a:ea typeface="宋体" panose="02010600030101010101" pitchFamily="2" charset="-122"/>
                <a:cs typeface="Times New Roman" panose="02020603050405020304" pitchFamily="18" charset="0"/>
              </a:rPr>
              <a:t>' INTO  @ </a:t>
            </a:r>
            <a:r>
              <a:rPr lang="en-US" altLang="zh-CN" sz="1800" kern="100" dirty="0" err="1">
                <a:solidFill>
                  <a:srgbClr val="0000FF"/>
                </a:solidFill>
                <a:effectLst/>
                <a:latin typeface="宋体" panose="02010600030101010101" pitchFamily="2" charset="-122"/>
                <a:ea typeface="宋体" panose="02010600030101010101" pitchFamily="2" charset="-122"/>
                <a:cs typeface="Times New Roman" panose="02020603050405020304" pitchFamily="18" charset="0"/>
              </a:rPr>
              <a:t>specialty_test</a:t>
            </a:r>
            <a:r>
              <a:rPr lang="en-US" altLang="zh-CN" sz="1800" kern="100" dirty="0">
                <a:solidFill>
                  <a:srgbClr val="0000FF"/>
                </a:solidFill>
                <a:effectLst/>
                <a:latin typeface="宋体" panose="02010600030101010101" pitchFamily="2" charset="-122"/>
                <a:ea typeface="宋体" panose="02010600030101010101" pitchFamily="2" charset="-122"/>
                <a:cs typeface="Times New Roman" panose="02020603050405020304" pitchFamily="18" charset="0"/>
              </a:rPr>
              <a:t>;  </a:t>
            </a:r>
            <a:endPar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endParaRPr>
          </a:p>
          <a:p>
            <a:pPr marL="254000" indent="127000" algn="just"/>
            <a:r>
              <a:rPr lang="en-US" altLang="zh-CN" sz="1800" kern="100" dirty="0">
                <a:solidFill>
                  <a:srgbClr val="0000FF"/>
                </a:solidFill>
                <a:effectLst/>
                <a:latin typeface="宋体" panose="02010600030101010101" pitchFamily="2" charset="-122"/>
                <a:ea typeface="宋体" panose="02010600030101010101" pitchFamily="2" charset="-122"/>
                <a:cs typeface="Times New Roman" panose="02020603050405020304" pitchFamily="18" charset="0"/>
              </a:rPr>
              <a:t>END$$</a:t>
            </a:r>
            <a:endPar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endParaRPr>
          </a:p>
          <a:p>
            <a:pPr marL="254000" indent="127000" algn="just"/>
            <a:r>
              <a:rPr lang="en-US" altLang="zh-CN" sz="1800" kern="100" dirty="0">
                <a:solidFill>
                  <a:srgbClr val="0000FF"/>
                </a:solidFill>
                <a:effectLst/>
                <a:latin typeface="宋体" panose="02010600030101010101" pitchFamily="2" charset="-122"/>
                <a:ea typeface="宋体" panose="02010600030101010101" pitchFamily="2" charset="-122"/>
                <a:cs typeface="Times New Roman" panose="02020603050405020304" pitchFamily="18" charset="0"/>
              </a:rPr>
              <a:t>DELIMITER ;</a:t>
            </a:r>
            <a:endPar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endParaRPr>
          </a:p>
          <a:p>
            <a:pPr marL="254000" indent="127000" algn="just"/>
            <a:r>
              <a:rPr lang="en-US" altLang="zh-CN" sz="1800" kern="100" dirty="0">
                <a:solidFill>
                  <a:srgbClr val="0000FF"/>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zh-CN" sz="1800" kern="100" dirty="0">
                <a:solidFill>
                  <a:srgbClr val="0000FF"/>
                </a:solidFill>
                <a:effectLst/>
                <a:latin typeface="宋体" panose="02010600030101010101" pitchFamily="2" charset="-122"/>
                <a:ea typeface="宋体" panose="02010600030101010101" pitchFamily="2" charset="-122"/>
                <a:cs typeface="Courier New" panose="02070309020205020404" pitchFamily="49" charset="0"/>
              </a:rPr>
              <a:t>触发器不能出现</a:t>
            </a:r>
            <a:r>
              <a:rPr lang="en-US" altLang="zh-CN" sz="1800" kern="100" dirty="0">
                <a:solidFill>
                  <a:srgbClr val="0000FF"/>
                </a:solidFill>
                <a:effectLst/>
                <a:latin typeface="宋体" panose="02010600030101010101" pitchFamily="2" charset="-122"/>
                <a:ea typeface="宋体" panose="02010600030101010101" pitchFamily="2" charset="-122"/>
                <a:cs typeface="Times New Roman" panose="02020603050405020304" pitchFamily="18" charset="0"/>
              </a:rPr>
              <a:t> SELECT </a:t>
            </a:r>
            <a:r>
              <a:rPr lang="zh-CN" altLang="zh-CN" sz="1800" kern="100" dirty="0">
                <a:solidFill>
                  <a:srgbClr val="0000FF"/>
                </a:solidFill>
                <a:effectLst/>
                <a:latin typeface="宋体" panose="02010600030101010101" pitchFamily="2" charset="-122"/>
                <a:ea typeface="宋体" panose="02010600030101010101" pitchFamily="2" charset="-122"/>
                <a:cs typeface="Courier New" panose="02070309020205020404" pitchFamily="49" charset="0"/>
              </a:rPr>
              <a:t>形式的查询</a:t>
            </a:r>
            <a:r>
              <a:rPr lang="zh-CN" altLang="zh-CN" sz="1800" kern="100" dirty="0">
                <a:solidFill>
                  <a:srgbClr val="0000FF"/>
                </a:solidFill>
                <a:effectLst/>
                <a:latin typeface="宋体" panose="02010600030101010101" pitchFamily="2" charset="-122"/>
                <a:ea typeface="宋体" panose="02010600030101010101" pitchFamily="2" charset="-122"/>
                <a:cs typeface="Times New Roman" panose="02020603050405020304" pitchFamily="18" charset="0"/>
              </a:rPr>
              <a:t> </a:t>
            </a:r>
            <a:r>
              <a:rPr lang="zh-CN" altLang="zh-CN" sz="1800" kern="100" dirty="0">
                <a:solidFill>
                  <a:srgbClr val="0000FF"/>
                </a:solidFill>
                <a:effectLst/>
                <a:latin typeface="宋体" panose="02010600030101010101" pitchFamily="2" charset="-122"/>
                <a:ea typeface="宋体" panose="02010600030101010101" pitchFamily="2" charset="-122"/>
                <a:cs typeface="Courier New" panose="02070309020205020404" pitchFamily="49" charset="0"/>
              </a:rPr>
              <a:t>，因为其会返回一个结果集</a:t>
            </a:r>
            <a:r>
              <a:rPr lang="zh-CN" altLang="zh-CN" sz="1800" kern="100" dirty="0">
                <a:solidFill>
                  <a:srgbClr val="0000FF"/>
                </a:solidFill>
                <a:effectLst/>
                <a:latin typeface="宋体" panose="02010600030101010101" pitchFamily="2" charset="-122"/>
                <a:ea typeface="宋体" panose="02010600030101010101" pitchFamily="2" charset="-122"/>
                <a:cs typeface="Times New Roman" panose="02020603050405020304" pitchFamily="18" charset="0"/>
              </a:rPr>
              <a:t> </a:t>
            </a:r>
            <a:r>
              <a:rPr lang="zh-CN" altLang="zh-CN" sz="1800" kern="100" dirty="0">
                <a:solidFill>
                  <a:srgbClr val="0000FF"/>
                </a:solidFill>
                <a:effectLst/>
                <a:latin typeface="宋体" panose="02010600030101010101" pitchFamily="2" charset="-122"/>
                <a:ea typeface="宋体" panose="02010600030101010101" pitchFamily="2" charset="-122"/>
                <a:cs typeface="Courier New" panose="02070309020205020404" pitchFamily="49" charset="0"/>
              </a:rPr>
              <a:t>，但可以用</a:t>
            </a:r>
            <a:r>
              <a:rPr lang="en-US" altLang="zh-CN" sz="1800" kern="100" dirty="0">
                <a:solidFill>
                  <a:srgbClr val="0000FF"/>
                </a:solidFill>
                <a:effectLst/>
                <a:latin typeface="宋体" panose="02010600030101010101" pitchFamily="2" charset="-122"/>
                <a:ea typeface="宋体" panose="02010600030101010101" pitchFamily="2" charset="-122"/>
                <a:cs typeface="Times New Roman" panose="02020603050405020304" pitchFamily="18" charset="0"/>
              </a:rPr>
              <a:t>SELECT INTO </a:t>
            </a:r>
            <a:r>
              <a:rPr lang="zh-CN" altLang="zh-CN" sz="1800" kern="100" dirty="0">
                <a:solidFill>
                  <a:srgbClr val="0000FF"/>
                </a:solidFill>
                <a:effectLst/>
                <a:latin typeface="宋体" panose="02010600030101010101" pitchFamily="2" charset="-122"/>
                <a:ea typeface="宋体" panose="02010600030101010101" pitchFamily="2" charset="-122"/>
                <a:cs typeface="Courier New" panose="02070309020205020404" pitchFamily="49" charset="0"/>
              </a:rPr>
              <a:t>来设置变量</a:t>
            </a:r>
            <a:endPar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21086587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5">
            <a:extLst>
              <a:ext uri="{FF2B5EF4-FFF2-40B4-BE49-F238E27FC236}">
                <a16:creationId xmlns:a16="http://schemas.microsoft.com/office/drawing/2014/main" id="{FC1E78DC-3515-653F-B749-D6669105FE13}"/>
              </a:ext>
            </a:extLst>
          </p:cNvPr>
          <p:cNvSpPr txBox="1">
            <a:spLocks noChangeArrowheads="1"/>
          </p:cNvSpPr>
          <p:nvPr/>
        </p:nvSpPr>
        <p:spPr bwMode="auto">
          <a:xfrm>
            <a:off x="1702718" y="1042440"/>
            <a:ext cx="4752528" cy="530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just" defTabSz="12192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1369B3"/>
                </a:solidFill>
                <a:effectLst/>
                <a:uLnTx/>
                <a:uFillTx/>
                <a:latin typeface="微软雅黑" panose="020B0503020204020204" pitchFamily="34" charset="-122"/>
                <a:ea typeface="微软雅黑" panose="020B0503020204020204" pitchFamily="34" charset="-122"/>
                <a:cs typeface="+mn-cs"/>
              </a:rPr>
              <a:t>设计过程</a:t>
            </a:r>
            <a:r>
              <a:rPr kumimoji="0" lang="en-US" altLang="zh-CN" sz="2000" b="0" i="0" u="none" strike="noStrike" kern="1200" cap="none" spc="0" normalizeH="0" baseline="0" noProof="0" dirty="0">
                <a:ln>
                  <a:noFill/>
                </a:ln>
                <a:solidFill>
                  <a:srgbClr val="1369B3"/>
                </a:solidFill>
                <a:effectLst/>
                <a:uLnTx/>
                <a:uFillTx/>
                <a:latin typeface="微软雅黑" panose="020B0503020204020204" pitchFamily="34" charset="-122"/>
                <a:ea typeface="微软雅黑" panose="020B0503020204020204" pitchFamily="34" charset="-122"/>
                <a:cs typeface="+mn-cs"/>
              </a:rPr>
              <a:t>——</a:t>
            </a:r>
            <a:r>
              <a:rPr kumimoji="0" lang="zh-CN" altLang="en-US" sz="2000" b="0" i="0" u="none" strike="noStrike" kern="1200" cap="none" spc="0" normalizeH="0" baseline="0" noProof="0" dirty="0">
                <a:ln>
                  <a:noFill/>
                </a:ln>
                <a:solidFill>
                  <a:srgbClr val="1369B3"/>
                </a:solidFill>
                <a:effectLst/>
                <a:uLnTx/>
                <a:uFillTx/>
                <a:latin typeface="微软雅黑" panose="020B0503020204020204" pitchFamily="34" charset="-122"/>
                <a:ea typeface="微软雅黑" panose="020B0503020204020204" pitchFamily="34" charset="-122"/>
                <a:cs typeface="+mn-cs"/>
              </a:rPr>
              <a:t>创建</a:t>
            </a:r>
            <a:r>
              <a:rPr kumimoji="0" lang="en-US" altLang="zh-CN" sz="2000" b="0" i="0" u="none" strike="noStrike" kern="1200" cap="none" spc="0" normalizeH="0" baseline="0" noProof="0" dirty="0">
                <a:ln>
                  <a:noFill/>
                </a:ln>
                <a:solidFill>
                  <a:srgbClr val="1369B3"/>
                </a:solidFill>
                <a:effectLst/>
                <a:uLnTx/>
                <a:uFillTx/>
                <a:latin typeface="微软雅黑" panose="020B0503020204020204" pitchFamily="34" charset="-122"/>
                <a:ea typeface="微软雅黑" panose="020B0503020204020204" pitchFamily="34" charset="-122"/>
                <a:cs typeface="+mn-cs"/>
              </a:rPr>
              <a:t>INSERT</a:t>
            </a:r>
            <a:r>
              <a:rPr kumimoji="0" lang="zh-CN" altLang="en-US" sz="2000" b="0" i="0" u="none" strike="noStrike" kern="1200" cap="none" spc="0" normalizeH="0" baseline="0" noProof="0" dirty="0">
                <a:ln>
                  <a:noFill/>
                </a:ln>
                <a:solidFill>
                  <a:srgbClr val="1369B3"/>
                </a:solidFill>
                <a:effectLst/>
                <a:uLnTx/>
                <a:uFillTx/>
                <a:latin typeface="微软雅黑" panose="020B0503020204020204" pitchFamily="34" charset="-122"/>
                <a:ea typeface="微软雅黑" panose="020B0503020204020204" pitchFamily="34" charset="-122"/>
                <a:cs typeface="+mn-cs"/>
              </a:rPr>
              <a:t>触发器</a:t>
            </a:r>
          </a:p>
        </p:txBody>
      </p:sp>
      <p:pic>
        <p:nvPicPr>
          <p:cNvPr id="1027" name="图片 8" descr="案例">
            <a:extLst>
              <a:ext uri="{FF2B5EF4-FFF2-40B4-BE49-F238E27FC236}">
                <a16:creationId xmlns:a16="http://schemas.microsoft.com/office/drawing/2014/main" id="{8C44F218-7249-9256-53E5-20DF0CFFA8A4}"/>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78074" y="1125538"/>
            <a:ext cx="724644" cy="478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1">
            <a:extLst>
              <a:ext uri="{FF2B5EF4-FFF2-40B4-BE49-F238E27FC236}">
                <a16:creationId xmlns:a16="http://schemas.microsoft.com/office/drawing/2014/main" id="{9AC63AE0-3219-BDAB-3964-3E83D271711C}"/>
              </a:ext>
            </a:extLst>
          </p:cNvPr>
          <p:cNvSpPr txBox="1"/>
          <p:nvPr/>
        </p:nvSpPr>
        <p:spPr>
          <a:xfrm>
            <a:off x="1143690" y="266995"/>
            <a:ext cx="5815611"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altLang="zh-CN"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rPr>
              <a:t>9.1.1  </a:t>
            </a:r>
            <a:r>
              <a:rPr kumimoji="0" lang="zh-CN" altLang="en-US"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rPr>
              <a:t>创建</a:t>
            </a:r>
            <a:r>
              <a:rPr kumimoji="0" lang="en-US" altLang="zh-CN"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rPr>
              <a:t>INSERT</a:t>
            </a:r>
            <a:r>
              <a:rPr kumimoji="0" lang="zh-CN" altLang="en-US"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rPr>
              <a:t>触发器</a:t>
            </a:r>
          </a:p>
        </p:txBody>
      </p:sp>
      <p:sp>
        <p:nvSpPr>
          <p:cNvPr id="6" name="文本框 5">
            <a:extLst>
              <a:ext uri="{FF2B5EF4-FFF2-40B4-BE49-F238E27FC236}">
                <a16:creationId xmlns:a16="http://schemas.microsoft.com/office/drawing/2014/main" id="{2ADDF62E-D6DE-538F-786E-C27B5A159BF9}"/>
              </a:ext>
            </a:extLst>
          </p:cNvPr>
          <p:cNvSpPr txBox="1"/>
          <p:nvPr/>
        </p:nvSpPr>
        <p:spPr>
          <a:xfrm>
            <a:off x="844506" y="1694074"/>
            <a:ext cx="11221480" cy="369332"/>
          </a:xfrm>
          <a:prstGeom prst="rect">
            <a:avLst/>
          </a:prstGeom>
          <a:noFill/>
        </p:spPr>
        <p:txBody>
          <a:bodyPr wrap="square">
            <a:spAutoFit/>
          </a:bodyPr>
          <a:lstStyle/>
          <a:p>
            <a:pPr marL="254000" marR="0" lvl="0" indent="127000" algn="just" defTabSz="12192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Times New Roman" panose="02020603050405020304" pitchFamily="18" charset="0"/>
              </a:rPr>
              <a:t>2</a:t>
            </a:r>
            <a:r>
              <a:rPr kumimoji="0" lang="zh-CN" altLang="en-US" sz="1800" b="0" i="0" u="none" strike="noStrike" kern="1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Times New Roman" panose="02020603050405020304" pitchFamily="18" charset="0"/>
              </a:rPr>
              <a:t>．执行结果  如</a:t>
            </a:r>
            <a:r>
              <a:rPr kumimoji="0" lang="en-US" altLang="zh-CN" sz="1800" b="0" i="0" u="none" strike="noStrike" kern="1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Times New Roman" panose="02020603050405020304" pitchFamily="18" charset="0"/>
              </a:rPr>
              <a:t>9.1</a:t>
            </a:r>
            <a:r>
              <a:rPr kumimoji="0" lang="zh-CN" altLang="en-US" sz="1800" b="0" i="0" u="none" strike="noStrike" kern="1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Times New Roman" panose="02020603050405020304" pitchFamily="18" charset="0"/>
              </a:rPr>
              <a:t>图所示。</a:t>
            </a:r>
          </a:p>
        </p:txBody>
      </p:sp>
      <p:pic>
        <p:nvPicPr>
          <p:cNvPr id="2050" name="图片 1">
            <a:extLst>
              <a:ext uri="{FF2B5EF4-FFF2-40B4-BE49-F238E27FC236}">
                <a16:creationId xmlns:a16="http://schemas.microsoft.com/office/drawing/2014/main" id="{840A939E-0D78-B1D1-B656-217FD8EB52C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02718" y="2063406"/>
            <a:ext cx="5842781" cy="4556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文本框 6">
            <a:extLst>
              <a:ext uri="{FF2B5EF4-FFF2-40B4-BE49-F238E27FC236}">
                <a16:creationId xmlns:a16="http://schemas.microsoft.com/office/drawing/2014/main" id="{72DD170A-CBDB-68D4-1F53-5046EE7E0D3A}"/>
              </a:ext>
            </a:extLst>
          </p:cNvPr>
          <p:cNvSpPr txBox="1"/>
          <p:nvPr/>
        </p:nvSpPr>
        <p:spPr>
          <a:xfrm>
            <a:off x="5231110" y="4490248"/>
            <a:ext cx="6096000" cy="298159"/>
          </a:xfrm>
          <a:prstGeom prst="rect">
            <a:avLst/>
          </a:prstGeom>
          <a:noFill/>
        </p:spPr>
        <p:txBody>
          <a:bodyPr wrap="square">
            <a:spAutoFit/>
          </a:bodyPr>
          <a:lstStyle/>
          <a:p>
            <a:pPr marL="254000" indent="127000" algn="ctr">
              <a:lnSpc>
                <a:spcPts val="1560"/>
              </a:lnSpc>
            </a:pPr>
            <a:r>
              <a:rPr lang="zh-CN" altLang="zh-CN" sz="1600" kern="100" dirty="0">
                <a:effectLst/>
                <a:latin typeface="宋体" panose="02010600030101010101" pitchFamily="2" charset="-122"/>
                <a:ea typeface="宋体" panose="02010600030101010101" pitchFamily="2" charset="-122"/>
                <a:cs typeface="Times New Roman" panose="02020603050405020304" pitchFamily="18" charset="0"/>
              </a:rPr>
              <a:t>图</a:t>
            </a:r>
            <a:r>
              <a:rPr lang="en-US" altLang="zh-CN" sz="1600" kern="100" dirty="0">
                <a:effectLst/>
                <a:latin typeface="宋体" panose="02010600030101010101" pitchFamily="2" charset="-122"/>
                <a:ea typeface="宋体" panose="02010600030101010101" pitchFamily="2" charset="-122"/>
                <a:cs typeface="Times New Roman" panose="02020603050405020304" pitchFamily="18" charset="0"/>
              </a:rPr>
              <a:t>9.1</a:t>
            </a:r>
            <a:r>
              <a:rPr lang="zh-CN" altLang="zh-CN" sz="1600" kern="100" dirty="0">
                <a:effectLst/>
                <a:latin typeface="宋体" panose="02010600030101010101" pitchFamily="2" charset="-122"/>
                <a:ea typeface="宋体" panose="02010600030101010101" pitchFamily="2" charset="-122"/>
                <a:cs typeface="Times New Roman" panose="02020603050405020304" pitchFamily="18" charset="0"/>
              </a:rPr>
              <a:t>执行结果</a:t>
            </a:r>
          </a:p>
        </p:txBody>
      </p:sp>
    </p:spTree>
    <p:extLst>
      <p:ext uri="{BB962C8B-B14F-4D97-AF65-F5344CB8AC3E}">
        <p14:creationId xmlns:p14="http://schemas.microsoft.com/office/powerpoint/2010/main" val="173749101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5">
            <a:extLst>
              <a:ext uri="{FF2B5EF4-FFF2-40B4-BE49-F238E27FC236}">
                <a16:creationId xmlns:a16="http://schemas.microsoft.com/office/drawing/2014/main" id="{FC1E78DC-3515-653F-B749-D6669105FE13}"/>
              </a:ext>
            </a:extLst>
          </p:cNvPr>
          <p:cNvSpPr txBox="1">
            <a:spLocks noChangeArrowheads="1"/>
          </p:cNvSpPr>
          <p:nvPr/>
        </p:nvSpPr>
        <p:spPr bwMode="auto">
          <a:xfrm>
            <a:off x="1702718" y="1042440"/>
            <a:ext cx="4752528" cy="530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just" defTabSz="12192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1369B3"/>
                </a:solidFill>
                <a:effectLst/>
                <a:uLnTx/>
                <a:uFillTx/>
                <a:latin typeface="微软雅黑" panose="020B0503020204020204" pitchFamily="34" charset="-122"/>
                <a:ea typeface="微软雅黑" panose="020B0503020204020204" pitchFamily="34" charset="-122"/>
                <a:cs typeface="+mn-cs"/>
              </a:rPr>
              <a:t>设计过程</a:t>
            </a:r>
            <a:r>
              <a:rPr kumimoji="0" lang="en-US" altLang="zh-CN" sz="2000" b="0" i="0" u="none" strike="noStrike" kern="1200" cap="none" spc="0" normalizeH="0" baseline="0" noProof="0" dirty="0">
                <a:ln>
                  <a:noFill/>
                </a:ln>
                <a:solidFill>
                  <a:srgbClr val="1369B3"/>
                </a:solidFill>
                <a:effectLst/>
                <a:uLnTx/>
                <a:uFillTx/>
                <a:latin typeface="微软雅黑" panose="020B0503020204020204" pitchFamily="34" charset="-122"/>
                <a:ea typeface="微软雅黑" panose="020B0503020204020204" pitchFamily="34" charset="-122"/>
                <a:cs typeface="+mn-cs"/>
              </a:rPr>
              <a:t>——</a:t>
            </a:r>
            <a:r>
              <a:rPr kumimoji="0" lang="zh-CN" altLang="en-US" sz="2000" b="0" i="0" u="none" strike="noStrike" kern="1200" cap="none" spc="0" normalizeH="0" baseline="0" noProof="0" dirty="0">
                <a:ln>
                  <a:noFill/>
                </a:ln>
                <a:solidFill>
                  <a:srgbClr val="1369B3"/>
                </a:solidFill>
                <a:effectLst/>
                <a:uLnTx/>
                <a:uFillTx/>
                <a:latin typeface="微软雅黑" panose="020B0503020204020204" pitchFamily="34" charset="-122"/>
                <a:ea typeface="微软雅黑" panose="020B0503020204020204" pitchFamily="34" charset="-122"/>
                <a:cs typeface="+mn-cs"/>
              </a:rPr>
              <a:t>创建</a:t>
            </a:r>
            <a:r>
              <a:rPr kumimoji="0" lang="en-US" altLang="zh-CN" sz="2000" b="0" i="0" u="none" strike="noStrike" kern="1200" cap="none" spc="0" normalizeH="0" baseline="0" noProof="0" dirty="0">
                <a:ln>
                  <a:noFill/>
                </a:ln>
                <a:solidFill>
                  <a:srgbClr val="1369B3"/>
                </a:solidFill>
                <a:effectLst/>
                <a:uLnTx/>
                <a:uFillTx/>
                <a:latin typeface="微软雅黑" panose="020B0503020204020204" pitchFamily="34" charset="-122"/>
                <a:ea typeface="微软雅黑" panose="020B0503020204020204" pitchFamily="34" charset="-122"/>
                <a:cs typeface="+mn-cs"/>
              </a:rPr>
              <a:t>INSERT</a:t>
            </a:r>
            <a:r>
              <a:rPr kumimoji="0" lang="zh-CN" altLang="en-US" sz="2000" b="0" i="0" u="none" strike="noStrike" kern="1200" cap="none" spc="0" normalizeH="0" baseline="0" noProof="0" dirty="0">
                <a:ln>
                  <a:noFill/>
                </a:ln>
                <a:solidFill>
                  <a:srgbClr val="1369B3"/>
                </a:solidFill>
                <a:effectLst/>
                <a:uLnTx/>
                <a:uFillTx/>
                <a:latin typeface="微软雅黑" panose="020B0503020204020204" pitchFamily="34" charset="-122"/>
                <a:ea typeface="微软雅黑" panose="020B0503020204020204" pitchFamily="34" charset="-122"/>
                <a:cs typeface="+mn-cs"/>
              </a:rPr>
              <a:t>触发器</a:t>
            </a:r>
          </a:p>
        </p:txBody>
      </p:sp>
      <p:pic>
        <p:nvPicPr>
          <p:cNvPr id="1027" name="图片 8" descr="案例">
            <a:extLst>
              <a:ext uri="{FF2B5EF4-FFF2-40B4-BE49-F238E27FC236}">
                <a16:creationId xmlns:a16="http://schemas.microsoft.com/office/drawing/2014/main" id="{8C44F218-7249-9256-53E5-20DF0CFFA8A4}"/>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78074" y="1125538"/>
            <a:ext cx="724644" cy="478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1">
            <a:extLst>
              <a:ext uri="{FF2B5EF4-FFF2-40B4-BE49-F238E27FC236}">
                <a16:creationId xmlns:a16="http://schemas.microsoft.com/office/drawing/2014/main" id="{9AC63AE0-3219-BDAB-3964-3E83D271711C}"/>
              </a:ext>
            </a:extLst>
          </p:cNvPr>
          <p:cNvSpPr txBox="1"/>
          <p:nvPr/>
        </p:nvSpPr>
        <p:spPr>
          <a:xfrm>
            <a:off x="1143690" y="266995"/>
            <a:ext cx="5815611"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altLang="zh-CN"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rPr>
              <a:t>9.1.1  </a:t>
            </a:r>
            <a:r>
              <a:rPr kumimoji="0" lang="zh-CN" altLang="en-US"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rPr>
              <a:t>创建</a:t>
            </a:r>
            <a:r>
              <a:rPr kumimoji="0" lang="en-US" altLang="zh-CN"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rPr>
              <a:t>INSERT</a:t>
            </a:r>
            <a:r>
              <a:rPr kumimoji="0" lang="zh-CN" altLang="en-US" sz="24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ea"/>
                <a:sym typeface="+mn-lt"/>
              </a:rPr>
              <a:t>触发器</a:t>
            </a:r>
          </a:p>
        </p:txBody>
      </p:sp>
      <p:sp>
        <p:nvSpPr>
          <p:cNvPr id="6" name="文本框 5">
            <a:extLst>
              <a:ext uri="{FF2B5EF4-FFF2-40B4-BE49-F238E27FC236}">
                <a16:creationId xmlns:a16="http://schemas.microsoft.com/office/drawing/2014/main" id="{2ADDF62E-D6DE-538F-786E-C27B5A159BF9}"/>
              </a:ext>
            </a:extLst>
          </p:cNvPr>
          <p:cNvSpPr txBox="1"/>
          <p:nvPr/>
        </p:nvSpPr>
        <p:spPr>
          <a:xfrm>
            <a:off x="844506" y="1694074"/>
            <a:ext cx="11221480" cy="4801314"/>
          </a:xfrm>
          <a:prstGeom prst="rect">
            <a:avLst/>
          </a:prstGeom>
          <a:noFill/>
        </p:spPr>
        <p:txBody>
          <a:bodyPr wrap="square">
            <a:spAutoFit/>
          </a:bodyPr>
          <a:lstStyle/>
          <a:p>
            <a:pPr marL="254000" marR="0" lvl="0" indent="127000" algn="just" defTabSz="12192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Times New Roman" panose="02020603050405020304" pitchFamily="18" charset="0"/>
              </a:rPr>
              <a:t>创建触发器的语法格式如：</a:t>
            </a:r>
          </a:p>
          <a:p>
            <a:pPr marL="254000" marR="0" lvl="0" indent="127000" algn="just" defTabSz="12192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Times New Roman" panose="02020603050405020304" pitchFamily="18" charset="0"/>
              </a:rPr>
              <a:t>DELIMITER $$</a:t>
            </a:r>
          </a:p>
          <a:p>
            <a:pPr marL="254000" marR="0" lvl="0" indent="127000" algn="just" defTabSz="12192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Times New Roman" panose="02020603050405020304" pitchFamily="18" charset="0"/>
              </a:rPr>
              <a:t>CREATE TRIGGER </a:t>
            </a:r>
            <a:r>
              <a:rPr kumimoji="0" lang="zh-CN" altLang="en-US" sz="1800" b="0" i="0" u="none" strike="noStrike" kern="1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Times New Roman" panose="02020603050405020304" pitchFamily="18" charset="0"/>
              </a:rPr>
              <a:t>触发器名</a:t>
            </a:r>
          </a:p>
          <a:p>
            <a:pPr marL="254000" marR="0" lvl="0" indent="127000" algn="just" defTabSz="12192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Times New Roman" panose="02020603050405020304" pitchFamily="18" charset="0"/>
              </a:rPr>
              <a:t>AFTER/BEFORE INSERT/UPDATE/DELETE   </a:t>
            </a:r>
          </a:p>
          <a:p>
            <a:pPr marL="254000" marR="0" lvl="0" indent="127000" algn="just" defTabSz="12192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Times New Roman" panose="02020603050405020304" pitchFamily="18" charset="0"/>
              </a:rPr>
              <a:t>ON </a:t>
            </a:r>
            <a:r>
              <a:rPr kumimoji="0" lang="zh-CN" altLang="en-US" sz="1800" b="0" i="0" u="none" strike="noStrike" kern="1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Times New Roman" panose="02020603050405020304" pitchFamily="18" charset="0"/>
              </a:rPr>
              <a:t>触发器所在的表</a:t>
            </a:r>
          </a:p>
          <a:p>
            <a:pPr marL="254000" marR="0" lvl="0" indent="127000" algn="just" defTabSz="12192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Times New Roman" panose="02020603050405020304" pitchFamily="18" charset="0"/>
              </a:rPr>
              <a:t>FOR EACH ROW   --</a:t>
            </a:r>
            <a:r>
              <a:rPr kumimoji="0" lang="en-US" altLang="zh-CN" sz="1800" b="0" i="0" u="none" strike="noStrike" kern="100" cap="none" spc="0" normalizeH="0" baseline="0" noProof="0" dirty="0" err="1">
                <a:ln>
                  <a:noFill/>
                </a:ln>
                <a:solidFill>
                  <a:prstClr val="black"/>
                </a:solidFill>
                <a:effectLst/>
                <a:uLnTx/>
                <a:uFillTx/>
                <a:latin typeface="宋体" panose="02010600030101010101" pitchFamily="2" charset="-122"/>
                <a:ea typeface="宋体" panose="02010600030101010101" pitchFamily="2" charset="-122"/>
                <a:cs typeface="Times New Roman" panose="02020603050405020304" pitchFamily="18" charset="0"/>
              </a:rPr>
              <a:t>mysql</a:t>
            </a:r>
            <a:r>
              <a:rPr kumimoji="0" lang="zh-CN" altLang="en-US" sz="1800" b="0" i="0" u="none" strike="noStrike" kern="1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Times New Roman" panose="02020603050405020304" pitchFamily="18" charset="0"/>
              </a:rPr>
              <a:t>中的固定语句</a:t>
            </a:r>
          </a:p>
          <a:p>
            <a:pPr marL="254000" marR="0" lvl="0" indent="127000" algn="just" defTabSz="12192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Times New Roman" panose="02020603050405020304" pitchFamily="18" charset="0"/>
              </a:rPr>
              <a:t>BEGIN     </a:t>
            </a:r>
          </a:p>
          <a:p>
            <a:pPr marL="254000" marR="0" lvl="0" indent="127000" algn="just" defTabSz="12192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Times New Roman" panose="02020603050405020304" pitchFamily="18" charset="0"/>
              </a:rPr>
              <a:t>....</a:t>
            </a:r>
            <a:r>
              <a:rPr kumimoji="0" lang="en-US" altLang="zh-CN" sz="1800" b="0" i="0" u="none" strike="noStrike" kern="100" cap="none" spc="0" normalizeH="0" baseline="0" noProof="0" dirty="0" err="1">
                <a:ln>
                  <a:noFill/>
                </a:ln>
                <a:solidFill>
                  <a:prstClr val="black"/>
                </a:solidFill>
                <a:effectLst/>
                <a:uLnTx/>
                <a:uFillTx/>
                <a:latin typeface="宋体" panose="02010600030101010101" pitchFamily="2" charset="-122"/>
                <a:ea typeface="宋体" panose="02010600030101010101" pitchFamily="2" charset="-122"/>
                <a:cs typeface="Times New Roman" panose="02020603050405020304" pitchFamily="18" charset="0"/>
              </a:rPr>
              <a:t>trigger_statement</a:t>
            </a:r>
            <a:r>
              <a:rPr kumimoji="0" lang="en-US" altLang="zh-CN" sz="1800" b="0" i="0" u="none" strike="noStrike" kern="1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Times New Roman" panose="02020603050405020304" pitchFamily="18" charset="0"/>
              </a:rPr>
              <a:t>....</a:t>
            </a:r>
          </a:p>
          <a:p>
            <a:pPr marL="254000" marR="0" lvl="0" indent="127000" algn="just" defTabSz="12192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Times New Roman" panose="02020603050405020304" pitchFamily="18" charset="0"/>
              </a:rPr>
              <a:t>END$$</a:t>
            </a:r>
          </a:p>
          <a:p>
            <a:pPr marL="254000" marR="0" lvl="0" indent="127000" algn="just" defTabSz="12192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Times New Roman" panose="02020603050405020304" pitchFamily="18" charset="0"/>
              </a:rPr>
              <a:t>DELIMITER ;</a:t>
            </a:r>
          </a:p>
          <a:p>
            <a:pPr marL="254000" marR="0" lvl="0" indent="127000" algn="just" defTabSz="12192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Times New Roman" panose="02020603050405020304" pitchFamily="18" charset="0"/>
              </a:rPr>
              <a:t>参数说明</a:t>
            </a:r>
            <a:r>
              <a:rPr kumimoji="0" lang="en-US" altLang="zh-CN" sz="1800" b="0" i="0" u="none" strike="noStrike" kern="1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Times New Roman" panose="02020603050405020304" pitchFamily="18" charset="0"/>
              </a:rPr>
              <a:t>:</a:t>
            </a:r>
          </a:p>
          <a:p>
            <a:pPr marL="254000" marR="0" lvl="0" indent="127000" algn="just" defTabSz="12192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Times New Roman" panose="02020603050405020304" pitchFamily="18" charset="0"/>
              </a:rPr>
              <a:t>INSERT/UPDATE/DELETE:</a:t>
            </a:r>
            <a:r>
              <a:rPr kumimoji="0" lang="zh-CN" altLang="en-US" sz="1800" b="0" i="0" u="none" strike="noStrike" kern="1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Times New Roman" panose="02020603050405020304" pitchFamily="18" charset="0"/>
              </a:rPr>
              <a:t>触发的事件</a:t>
            </a:r>
          </a:p>
          <a:p>
            <a:pPr marL="254000" marR="0" lvl="0" indent="127000" algn="just" defTabSz="12192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Times New Roman" panose="02020603050405020304" pitchFamily="18" charset="0"/>
              </a:rPr>
              <a:t>BEFORE:</a:t>
            </a:r>
            <a:r>
              <a:rPr kumimoji="0" lang="zh-CN" altLang="en-US" sz="1800" b="0" i="0" u="none" strike="noStrike" kern="1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Times New Roman" panose="02020603050405020304" pitchFamily="18" charset="0"/>
              </a:rPr>
              <a:t>事件之前触发</a:t>
            </a:r>
            <a:r>
              <a:rPr kumimoji="0" lang="en-US" altLang="zh-CN" sz="1800" b="0" i="0" u="none" strike="noStrike" kern="1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Times New Roman" panose="02020603050405020304" pitchFamily="18" charset="0"/>
              </a:rPr>
              <a:t>,AFTER:</a:t>
            </a:r>
            <a:r>
              <a:rPr kumimoji="0" lang="zh-CN" altLang="en-US" sz="1800" b="0" i="0" u="none" strike="noStrike" kern="1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Times New Roman" panose="02020603050405020304" pitchFamily="18" charset="0"/>
              </a:rPr>
              <a:t>事件之后触发。 </a:t>
            </a:r>
          </a:p>
          <a:p>
            <a:pPr marL="254000" marR="0" lvl="0" indent="127000" algn="just" defTabSz="12192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Times New Roman" panose="02020603050405020304" pitchFamily="18" charset="0"/>
              </a:rPr>
              <a:t>#BEGIN   END</a:t>
            </a:r>
            <a:r>
              <a:rPr kumimoji="0" lang="zh-CN" altLang="en-US" sz="1800" b="0" i="0" u="none" strike="noStrike" kern="1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Times New Roman" panose="02020603050405020304" pitchFamily="18" charset="0"/>
              </a:rPr>
              <a:t>之间用来处理执行多条</a:t>
            </a:r>
            <a:r>
              <a:rPr kumimoji="0" lang="en-US" altLang="zh-CN" sz="1800" b="0" i="0" u="none" strike="noStrike" kern="1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Times New Roman" panose="02020603050405020304" pitchFamily="18" charset="0"/>
              </a:rPr>
              <a:t>SQL</a:t>
            </a:r>
            <a:r>
              <a:rPr kumimoji="0" lang="zh-CN" altLang="en-US" sz="1800" b="0" i="0" u="none" strike="noStrike" kern="1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Times New Roman" panose="02020603050405020304" pitchFamily="18" charset="0"/>
              </a:rPr>
              <a:t>语句</a:t>
            </a:r>
            <a:r>
              <a:rPr kumimoji="0" lang="en-US" altLang="zh-CN" sz="1800" b="0" i="0" u="none" strike="noStrike" kern="1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Times New Roman" panose="02020603050405020304" pitchFamily="18" charset="0"/>
              </a:rPr>
              <a:t>,</a:t>
            </a:r>
            <a:r>
              <a:rPr kumimoji="0" lang="zh-CN" altLang="en-US" sz="1800" b="0" i="0" u="none" strike="noStrike" kern="1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Times New Roman" panose="02020603050405020304" pitchFamily="18" charset="0"/>
              </a:rPr>
              <a:t>多个语句</a:t>
            </a:r>
            <a:r>
              <a:rPr kumimoji="0" lang="en-US" altLang="zh-CN" sz="1800" b="0" i="0" u="none" strike="noStrike" kern="1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Times New Roman" panose="02020603050405020304" pitchFamily="18" charset="0"/>
              </a:rPr>
              <a:t>;</a:t>
            </a:r>
            <a:r>
              <a:rPr kumimoji="0" lang="zh-CN" altLang="en-US" sz="1800" b="0" i="0" u="none" strike="noStrike" kern="1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Times New Roman" panose="02020603050405020304" pitchFamily="18" charset="0"/>
              </a:rPr>
              <a:t>隔开</a:t>
            </a:r>
          </a:p>
          <a:p>
            <a:pPr marL="254000" marR="0" lvl="0" indent="127000" algn="just" defTabSz="12192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00" cap="none" spc="0" normalizeH="0" baseline="0" noProof="0" dirty="0" err="1">
                <a:ln>
                  <a:noFill/>
                </a:ln>
                <a:solidFill>
                  <a:prstClr val="black"/>
                </a:solidFill>
                <a:effectLst/>
                <a:uLnTx/>
                <a:uFillTx/>
                <a:latin typeface="宋体" panose="02010600030101010101" pitchFamily="2" charset="-122"/>
                <a:ea typeface="宋体" panose="02010600030101010101" pitchFamily="2" charset="-122"/>
                <a:cs typeface="Times New Roman" panose="02020603050405020304" pitchFamily="18" charset="0"/>
              </a:rPr>
              <a:t>trigger_statement</a:t>
            </a:r>
            <a:r>
              <a:rPr kumimoji="0" lang="en-US" altLang="zh-CN" sz="1800" b="0" i="0" u="none" strike="noStrike" kern="1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Times New Roman" panose="02020603050405020304" pitchFamily="18" charset="0"/>
              </a:rPr>
              <a:t>:</a:t>
            </a:r>
            <a:r>
              <a:rPr kumimoji="0" lang="zh-CN" altLang="en-US" sz="1800" b="0" i="0" u="none" strike="noStrike" kern="1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Times New Roman" panose="02020603050405020304" pitchFamily="18" charset="0"/>
              </a:rPr>
              <a:t>触发器被触发之后，所执行的数据库操作逻辑，可以为单一的数据库操作，或者一系列数据库操作集合，也可以包含一些判断等处理逻辑；</a:t>
            </a:r>
          </a:p>
          <a:p>
            <a:pPr marL="254000" marR="0" lvl="0" indent="127000" algn="just" defTabSz="12192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Times New Roman" panose="02020603050405020304" pitchFamily="18" charset="0"/>
              </a:rPr>
              <a:t>INSERT</a:t>
            </a:r>
            <a:r>
              <a:rPr kumimoji="0" lang="zh-CN" altLang="en-US" sz="1800" b="0" i="0" u="none" strike="noStrike" kern="1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Times New Roman" panose="02020603050405020304" pitchFamily="18" charset="0"/>
              </a:rPr>
              <a:t>触发器通常被用来验证被触发器监控的字段中的数据满足要求的标准，以确保数据完整性。</a:t>
            </a:r>
          </a:p>
        </p:txBody>
      </p:sp>
    </p:spTree>
    <p:extLst>
      <p:ext uri="{BB962C8B-B14F-4D97-AF65-F5344CB8AC3E}">
        <p14:creationId xmlns:p14="http://schemas.microsoft.com/office/powerpoint/2010/main" val="73985222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theme/theme1.xml><?xml version="1.0" encoding="utf-8"?>
<a:theme xmlns:a="http://schemas.openxmlformats.org/drawingml/2006/main" name="webwppDef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自定义 237">
      <a:dk1>
        <a:sysClr val="windowText" lastClr="000000"/>
      </a:dk1>
      <a:lt1>
        <a:sysClr val="window" lastClr="FFFFFF"/>
      </a:lt1>
      <a:dk2>
        <a:srgbClr val="1F497D"/>
      </a:dk2>
      <a:lt2>
        <a:srgbClr val="EEECE1"/>
      </a:lt2>
      <a:accent1>
        <a:srgbClr val="005DA2"/>
      </a:accent1>
      <a:accent2>
        <a:srgbClr val="C4C7CB"/>
      </a:accent2>
      <a:accent3>
        <a:srgbClr val="7F7F7F"/>
      </a:accent3>
      <a:accent4>
        <a:srgbClr val="7F7F7F"/>
      </a:accent4>
      <a:accent5>
        <a:srgbClr val="7F7F7F"/>
      </a:accent5>
      <a:accent6>
        <a:srgbClr val="7F7F7F"/>
      </a:accent6>
      <a:hlink>
        <a:srgbClr val="17365D"/>
      </a:hlink>
      <a:folHlink>
        <a:srgbClr val="548DD4"/>
      </a:folHlink>
    </a:clrScheme>
    <a:fontScheme name="ud0ofpxa">
      <a:majorFont>
        <a:latin typeface="字魂105号-简雅黑"/>
        <a:ea typeface="字魂105号-简雅黑"/>
        <a:cs typeface=""/>
      </a:majorFont>
      <a:minorFont>
        <a:latin typeface="字魂105号-简雅黑"/>
        <a:ea typeface="字魂105号-简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rtlCol="0">
        <a:spAutoFit/>
      </a:bodyPr>
      <a:lstStyle>
        <a:defPPr>
          <a:defRPr sz="1200" dirty="0" smtClean="0">
            <a:solidFill>
              <a:schemeClr val="tx1">
                <a:lumMod val="75000"/>
                <a:lumOff val="25000"/>
              </a:schemeClr>
            </a:solidFill>
            <a:latin typeface="微软雅黑" panose="020B0503020204020204" pitchFamily="34" charset="-122"/>
            <a:ea typeface="微软雅黑" panose="020B0503020204020204" pitchFamily="34"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webwppDef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1092</TotalTime>
  <Words>1389</Words>
  <Application>Microsoft Office PowerPoint</Application>
  <PresentationFormat>自定义</PresentationFormat>
  <Paragraphs>195</Paragraphs>
  <Slides>30</Slides>
  <Notes>7</Notes>
  <HiddenSlides>0</HiddenSlides>
  <MMClips>0</MMClips>
  <ScaleCrop>false</ScaleCrop>
  <HeadingPairs>
    <vt:vector size="6" baseType="variant">
      <vt:variant>
        <vt:lpstr>已用的字体</vt:lpstr>
      </vt:variant>
      <vt:variant>
        <vt:i4>7</vt:i4>
      </vt:variant>
      <vt:variant>
        <vt:lpstr>主题</vt:lpstr>
      </vt:variant>
      <vt:variant>
        <vt:i4>3</vt:i4>
      </vt:variant>
      <vt:variant>
        <vt:lpstr>幻灯片标题</vt:lpstr>
      </vt:variant>
      <vt:variant>
        <vt:i4>30</vt:i4>
      </vt:variant>
    </vt:vector>
  </HeadingPairs>
  <TitlesOfParts>
    <vt:vector size="40" baseType="lpstr">
      <vt:lpstr>Source Han Sans K Bold</vt:lpstr>
      <vt:lpstr>宋体</vt:lpstr>
      <vt:lpstr>微软雅黑</vt:lpstr>
      <vt:lpstr>字魂105号-简雅黑</vt:lpstr>
      <vt:lpstr>Arial</vt:lpstr>
      <vt:lpstr>Calibri</vt:lpstr>
      <vt:lpstr>Courier New</vt:lpstr>
      <vt:lpstr>webwppDefTheme</vt:lpstr>
      <vt:lpstr>Office 主题</vt:lpstr>
      <vt:lpstr>1_webwppDefTheme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本章结束</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蓝白商务述职报告工作总结ppt模板</dc:title>
  <dc:creator>常董</dc:creator>
  <cp:lastModifiedBy>wu tongyu</cp:lastModifiedBy>
  <cp:revision>1077</cp:revision>
  <dcterms:created xsi:type="dcterms:W3CDTF">2020-11-09T06:56:00Z</dcterms:created>
  <dcterms:modified xsi:type="dcterms:W3CDTF">2023-02-01T14:00:39Z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2052-11.1.0.10132</vt:lpwstr>
  </property>
</Properties>
</file>