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350" r:id="rId7"/>
    <p:sldId id="323" r:id="rId8"/>
    <p:sldId id="328" r:id="rId9"/>
    <p:sldId id="329" r:id="rId10"/>
    <p:sldId id="330" r:id="rId11"/>
    <p:sldId id="351" r:id="rId12"/>
    <p:sldId id="333" r:id="rId13"/>
    <p:sldId id="352" r:id="rId14"/>
    <p:sldId id="334" r:id="rId15"/>
    <p:sldId id="335" r:id="rId16"/>
    <p:sldId id="336" r:id="rId17"/>
    <p:sldId id="353" r:id="rId18"/>
    <p:sldId id="354" r:id="rId19"/>
    <p:sldId id="339" r:id="rId20"/>
    <p:sldId id="355" r:id="rId21"/>
    <p:sldId id="342" r:id="rId22"/>
    <p:sldId id="356" r:id="rId23"/>
    <p:sldId id="345" r:id="rId24"/>
    <p:sldId id="357" r:id="rId25"/>
    <p:sldId id="348" r:id="rId26"/>
    <p:sldId id="359" r:id="rId27"/>
    <p:sldId id="358" r:id="rId28"/>
    <p:sldId id="360" r:id="rId29"/>
    <p:sldId id="295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36" userDrawn="1">
          <p15:clr>
            <a:srgbClr val="A4A3A4"/>
          </p15:clr>
        </p15:guide>
        <p15:guide id="2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912" y="234"/>
      </p:cViewPr>
      <p:guideLst>
        <p:guide orient="horz" pos="1836"/>
        <p:guide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8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CFE7D-8F55-4EE8-8149-5D8520A0AA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28782A-40BF-4B90-AD78-793C065210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0C8795-E1E0-49C7-9A53-0E7622B66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A0C8795-E1E0-49C7-9A53-0E7622B6636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C179FA90-D01C-4C56-BD10-9364D31456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52" y="3439887"/>
            <a:ext cx="4231533" cy="48856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285" y="2098781"/>
            <a:ext cx="6258560" cy="1310327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080" b="0" i="0">
                <a:gradFill flip="none" rotWithShape="1">
                  <a:gsLst>
                    <a:gs pos="0">
                      <a:srgbClr val="ED3E43"/>
                    </a:gs>
                    <a:gs pos="50000">
                      <a:schemeClr val="accent1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97878" y="3468466"/>
            <a:ext cx="4075609" cy="4233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>
                <a:solidFill>
                  <a:schemeClr val="accent2">
                    <a:lumMod val="50000"/>
                  </a:schemeClr>
                </a:solidFill>
              </a:defRPr>
            </a:lvl1pPr>
            <a:lvl2pPr marL="427990" indent="0" algn="ctr">
              <a:buNone/>
              <a:defRPr sz="1920"/>
            </a:lvl2pPr>
            <a:lvl3pPr marL="855980" indent="0" algn="ctr">
              <a:buNone/>
              <a:defRPr sz="1680"/>
            </a:lvl3pPr>
            <a:lvl4pPr marL="1283970" indent="0" algn="ctr">
              <a:buNone/>
              <a:defRPr sz="1440"/>
            </a:lvl4pPr>
            <a:lvl5pPr marL="1711960" indent="0" algn="ctr">
              <a:buNone/>
              <a:defRPr sz="1440"/>
            </a:lvl5pPr>
            <a:lvl6pPr marL="2139950" indent="0" algn="ctr">
              <a:buNone/>
              <a:defRPr sz="1440"/>
            </a:lvl6pPr>
            <a:lvl7pPr marL="2567305" indent="0" algn="ctr">
              <a:buNone/>
              <a:defRPr sz="1440"/>
            </a:lvl7pPr>
            <a:lvl8pPr marL="2995295" indent="0" algn="ctr">
              <a:buNone/>
              <a:defRPr sz="1440"/>
            </a:lvl8pPr>
            <a:lvl9pPr marL="3423285" indent="0" algn="ctr">
              <a:buNone/>
              <a:defRPr sz="144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5"/>
            <a:ext cx="10515600" cy="1070339"/>
          </a:xfrm>
        </p:spPr>
        <p:txBody>
          <a:bodyPr anchor="b"/>
          <a:lstStyle>
            <a:lvl1pPr>
              <a:defRPr sz="444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611731"/>
          </a:xfrm>
        </p:spPr>
        <p:txBody>
          <a:bodyPr/>
          <a:lstStyle>
            <a:lvl1pPr marL="0" indent="0">
              <a:buNone/>
              <a:defRPr sz="2280">
                <a:solidFill>
                  <a:schemeClr val="accent2"/>
                </a:solidFill>
              </a:defRPr>
            </a:lvl1pPr>
            <a:lvl2pPr marL="4279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2pPr>
            <a:lvl3pPr marL="8559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3pPr>
            <a:lvl4pPr marL="128397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4pPr>
            <a:lvl5pPr marL="171196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5pPr>
            <a:lvl6pPr marL="213995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6pPr>
            <a:lvl7pPr marL="256730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7pPr>
            <a:lvl8pPr marL="299529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8pPr>
            <a:lvl9pPr marL="3423285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280" b="1"/>
            </a:lvl1pPr>
            <a:lvl2pPr marL="427990" indent="0">
              <a:buNone/>
              <a:defRPr sz="1920" b="1"/>
            </a:lvl2pPr>
            <a:lvl3pPr marL="855980" indent="0">
              <a:buNone/>
              <a:defRPr sz="1680" b="1"/>
            </a:lvl3pPr>
            <a:lvl4pPr marL="1283970" indent="0">
              <a:buNone/>
              <a:defRPr sz="1440" b="1"/>
            </a:lvl4pPr>
            <a:lvl5pPr marL="1711960" indent="0">
              <a:buNone/>
              <a:defRPr sz="1440" b="1"/>
            </a:lvl5pPr>
            <a:lvl6pPr marL="2139950" indent="0">
              <a:buNone/>
              <a:defRPr sz="1440" b="1"/>
            </a:lvl6pPr>
            <a:lvl7pPr marL="2567305" indent="0">
              <a:buNone/>
              <a:defRPr sz="1440" b="1"/>
            </a:lvl7pPr>
            <a:lvl8pPr marL="2995295" indent="0">
              <a:buNone/>
              <a:defRPr sz="1440" b="1"/>
            </a:lvl8pPr>
            <a:lvl9pPr marL="3423285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280" b="1"/>
            </a:lvl1pPr>
            <a:lvl2pPr marL="427990" indent="0">
              <a:buNone/>
              <a:defRPr sz="1920" b="1"/>
            </a:lvl2pPr>
            <a:lvl3pPr marL="855980" indent="0">
              <a:buNone/>
              <a:defRPr sz="1680" b="1"/>
            </a:lvl3pPr>
            <a:lvl4pPr marL="1283970" indent="0">
              <a:buNone/>
              <a:defRPr sz="1440" b="1"/>
            </a:lvl4pPr>
            <a:lvl5pPr marL="1711960" indent="0">
              <a:buNone/>
              <a:defRPr sz="1440" b="1"/>
            </a:lvl5pPr>
            <a:lvl6pPr marL="2139950" indent="0">
              <a:buNone/>
              <a:defRPr sz="1440" b="1"/>
            </a:lvl6pPr>
            <a:lvl7pPr marL="2567305" indent="0">
              <a:buNone/>
              <a:defRPr sz="1440" b="1"/>
            </a:lvl7pPr>
            <a:lvl8pPr marL="2995295" indent="0">
              <a:buNone/>
              <a:defRPr sz="1440" b="1"/>
            </a:lvl8pPr>
            <a:lvl9pPr marL="3423285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000"/>
            </a:lvl1pPr>
            <a:lvl2pPr>
              <a:defRPr sz="2640"/>
            </a:lvl2pPr>
            <a:lvl3pPr>
              <a:defRPr sz="228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27990" indent="0">
              <a:buNone/>
              <a:defRPr sz="1320"/>
            </a:lvl2pPr>
            <a:lvl3pPr marL="855980" indent="0">
              <a:buNone/>
              <a:defRPr sz="1080"/>
            </a:lvl3pPr>
            <a:lvl4pPr marL="1283970" indent="0">
              <a:buNone/>
              <a:defRPr sz="960"/>
            </a:lvl4pPr>
            <a:lvl5pPr marL="1711960" indent="0">
              <a:buNone/>
              <a:defRPr sz="960"/>
            </a:lvl5pPr>
            <a:lvl6pPr marL="2139950" indent="0">
              <a:buNone/>
              <a:defRPr sz="960"/>
            </a:lvl6pPr>
            <a:lvl7pPr marL="2567305" indent="0">
              <a:buNone/>
              <a:defRPr sz="960"/>
            </a:lvl7pPr>
            <a:lvl8pPr marL="2995295" indent="0">
              <a:buNone/>
              <a:defRPr sz="960"/>
            </a:lvl8pPr>
            <a:lvl9pPr marL="3423285" indent="0">
              <a:buNone/>
              <a:defRPr sz="96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anchor="t"/>
          <a:lstStyle>
            <a:lvl1pPr marL="0" indent="0">
              <a:buNone/>
              <a:defRPr sz="3000"/>
            </a:lvl1pPr>
            <a:lvl2pPr marL="427990" indent="0">
              <a:buNone/>
              <a:defRPr sz="2640"/>
            </a:lvl2pPr>
            <a:lvl3pPr marL="855980" indent="0">
              <a:buNone/>
              <a:defRPr sz="2280"/>
            </a:lvl3pPr>
            <a:lvl4pPr marL="1283970" indent="0">
              <a:buNone/>
              <a:defRPr sz="1920"/>
            </a:lvl4pPr>
            <a:lvl5pPr marL="1711960" indent="0">
              <a:buNone/>
              <a:defRPr sz="1920"/>
            </a:lvl5pPr>
            <a:lvl6pPr marL="2139950" indent="0">
              <a:buNone/>
              <a:defRPr sz="1920"/>
            </a:lvl6pPr>
            <a:lvl7pPr marL="2567305" indent="0">
              <a:buNone/>
              <a:defRPr sz="1920"/>
            </a:lvl7pPr>
            <a:lvl8pPr marL="2995295" indent="0">
              <a:buNone/>
              <a:defRPr sz="1920"/>
            </a:lvl8pPr>
            <a:lvl9pPr marL="3423285" indent="0">
              <a:buNone/>
              <a:defRPr sz="192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440"/>
            </a:lvl1pPr>
            <a:lvl2pPr marL="427990" indent="0">
              <a:buNone/>
              <a:defRPr sz="1320"/>
            </a:lvl2pPr>
            <a:lvl3pPr marL="855980" indent="0">
              <a:buNone/>
              <a:defRPr sz="1080"/>
            </a:lvl3pPr>
            <a:lvl4pPr marL="1283970" indent="0">
              <a:buNone/>
              <a:defRPr sz="960"/>
            </a:lvl4pPr>
            <a:lvl5pPr marL="1711960" indent="0">
              <a:buNone/>
              <a:defRPr sz="960"/>
            </a:lvl5pPr>
            <a:lvl6pPr marL="2139950" indent="0">
              <a:buNone/>
              <a:defRPr sz="960"/>
            </a:lvl6pPr>
            <a:lvl7pPr marL="2567305" indent="0">
              <a:buNone/>
              <a:defRPr sz="960"/>
            </a:lvl7pPr>
            <a:lvl8pPr marL="2995295" indent="0">
              <a:buNone/>
              <a:defRPr sz="960"/>
            </a:lvl8pPr>
            <a:lvl9pPr marL="3423285" indent="0">
              <a:buNone/>
              <a:defRPr sz="96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9" Type="http://schemas.openxmlformats.org/officeDocument/2006/relationships/theme" Target="../theme/theme2.xml"/><Relationship Id="rId58" Type="http://schemas.openxmlformats.org/officeDocument/2006/relationships/image" Target="../media/image4.png"/><Relationship Id="rId57" Type="http://schemas.openxmlformats.org/officeDocument/2006/relationships/image" Target="../media/image3.jpeg"/><Relationship Id="rId56" Type="http://schemas.openxmlformats.org/officeDocument/2006/relationships/slideLayout" Target="../slideLayouts/slideLayout67.xml"/><Relationship Id="rId55" Type="http://schemas.openxmlformats.org/officeDocument/2006/relationships/slideLayout" Target="../slideLayouts/slideLayout66.xml"/><Relationship Id="rId54" Type="http://schemas.openxmlformats.org/officeDocument/2006/relationships/slideLayout" Target="../slideLayouts/slideLayout65.xml"/><Relationship Id="rId53" Type="http://schemas.openxmlformats.org/officeDocument/2006/relationships/slideLayout" Target="../slideLayouts/slideLayout64.xml"/><Relationship Id="rId52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62.xml"/><Relationship Id="rId50" Type="http://schemas.openxmlformats.org/officeDocument/2006/relationships/slideLayout" Target="../slideLayouts/slideLayout61.xml"/><Relationship Id="rId5" Type="http://schemas.openxmlformats.org/officeDocument/2006/relationships/slideLayout" Target="../slideLayouts/slideLayout16.xml"/><Relationship Id="rId49" Type="http://schemas.openxmlformats.org/officeDocument/2006/relationships/slideLayout" Target="../slideLayouts/slideLayout60.xml"/><Relationship Id="rId48" Type="http://schemas.openxmlformats.org/officeDocument/2006/relationships/slideLayout" Target="../slideLayouts/slideLayout59.xml"/><Relationship Id="rId47" Type="http://schemas.openxmlformats.org/officeDocument/2006/relationships/slideLayout" Target="../slideLayouts/slideLayout58.xml"/><Relationship Id="rId46" Type="http://schemas.openxmlformats.org/officeDocument/2006/relationships/slideLayout" Target="../slideLayouts/slideLayout57.xml"/><Relationship Id="rId45" Type="http://schemas.openxmlformats.org/officeDocument/2006/relationships/slideLayout" Target="../slideLayouts/slideLayout56.xml"/><Relationship Id="rId44" Type="http://schemas.openxmlformats.org/officeDocument/2006/relationships/slideLayout" Target="../slideLayouts/slideLayout55.xml"/><Relationship Id="rId43" Type="http://schemas.openxmlformats.org/officeDocument/2006/relationships/slideLayout" Target="../slideLayouts/slideLayout54.xml"/><Relationship Id="rId42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2.xml"/><Relationship Id="rId4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15.xml"/><Relationship Id="rId39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42.xml"/><Relationship Id="rId30" Type="http://schemas.openxmlformats.org/officeDocument/2006/relationships/slideLayout" Target="../slideLayouts/slideLayout41.xml"/><Relationship Id="rId3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44B59F-3D32-4799-9C43-690FA611D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CBA52-F395-404E-9003-5F6E4E9DDB3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881" y="1467059"/>
            <a:ext cx="11187611" cy="5133407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108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881" y="491002"/>
            <a:ext cx="11187611" cy="596119"/>
          </a:xfrm>
          <a:prstGeom prst="rect">
            <a:avLst/>
          </a:prstGeom>
        </p:spPr>
        <p:txBody>
          <a:bodyPr vert="horz" lIns="71323" tIns="35662" rIns="71323" bIns="35662" rtlCol="0" anchor="b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" y="0"/>
            <a:ext cx="12191239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xStyles>
    <p:titleStyle>
      <a:lvl1pPr algn="l" defTabSz="855980" rtl="0" eaLnBrk="1" latinLnBrk="0" hangingPunct="1">
        <a:lnSpc>
          <a:spcPct val="90000"/>
        </a:lnSpc>
        <a:spcBef>
          <a:spcPct val="0"/>
        </a:spcBef>
        <a:buNone/>
        <a:defRPr sz="3360" kern="1200">
          <a:solidFill>
            <a:schemeClr val="accent1">
              <a:lumMod val="75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334010" indent="-334010" algn="l" defTabSz="855980" rtl="0" eaLnBrk="1" latinLnBrk="0" hangingPunct="1">
        <a:lnSpc>
          <a:spcPct val="90000"/>
        </a:lnSpc>
        <a:spcBef>
          <a:spcPts val="1685"/>
        </a:spcBef>
        <a:buClr>
          <a:schemeClr val="accent1">
            <a:lumMod val="60000"/>
            <a:lumOff val="40000"/>
          </a:schemeClr>
        </a:buClr>
        <a:buSzPct val="80000"/>
        <a:buFont typeface="Wingdings" panose="05000000000000000000" pitchFamily="2" charset="2"/>
        <a:buChar char="v"/>
        <a:defRPr sz="228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34010" indent="-334010" algn="l" defTabSz="85598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1069975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92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497965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1925955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35331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78130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320929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637280" indent="-213995" algn="l" defTabSz="855980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2799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5598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28397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4pPr>
      <a:lvl5pPr marL="171196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5pPr>
      <a:lvl6pPr marL="2139950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6pPr>
      <a:lvl7pPr marL="2567305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7pPr>
      <a:lvl8pPr marL="2995295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8pPr>
      <a:lvl9pPr marL="3423285" algn="l" defTabSz="855980" rtl="0" eaLnBrk="1" latinLnBrk="0" hangingPunct="1">
        <a:defRPr sz="16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5.xml"/><Relationship Id="rId6" Type="http://schemas.openxmlformats.org/officeDocument/2006/relationships/tags" Target="../tags/tag4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tags" Target="../tags/tag4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48.xml"/><Relationship Id="rId3" Type="http://schemas.openxmlformats.org/officeDocument/2006/relationships/image" Target="../media/image18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50.xml"/><Relationship Id="rId2" Type="http://schemas.openxmlformats.org/officeDocument/2006/relationships/image" Target="../media/image19.png"/><Relationship Id="rId1" Type="http://schemas.openxmlformats.org/officeDocument/2006/relationships/tags" Target="../tags/tag49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5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tags" Target="../tags/tag5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3.xml"/><Relationship Id="rId6" Type="http://schemas.openxmlformats.org/officeDocument/2006/relationships/themeOverride" Target="../theme/themeOverride2.xml"/><Relationship Id="rId5" Type="http://schemas.openxmlformats.org/officeDocument/2006/relationships/tags" Target="../tags/tag56.xml"/><Relationship Id="rId4" Type="http://schemas.openxmlformats.org/officeDocument/2006/relationships/image" Target="../media/image22.png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25.xml"/><Relationship Id="rId7" Type="http://schemas.openxmlformats.org/officeDocument/2006/relationships/tags" Target="../tags/tag5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5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23.xml"/><Relationship Id="rId6" Type="http://schemas.openxmlformats.org/officeDocument/2006/relationships/themeOverride" Target="../theme/themeOverride3.xml"/><Relationship Id="rId5" Type="http://schemas.openxmlformats.org/officeDocument/2006/relationships/tags" Target="../tags/tag62.xml"/><Relationship Id="rId4" Type="http://schemas.openxmlformats.org/officeDocument/2006/relationships/image" Target="../media/image28.png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64.xml"/><Relationship Id="rId2" Type="http://schemas.openxmlformats.org/officeDocument/2006/relationships/image" Target="../media/image29.png"/><Relationship Id="rId1" Type="http://schemas.openxmlformats.org/officeDocument/2006/relationships/tags" Target="../tags/tag6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23.xml"/><Relationship Id="rId6" Type="http://schemas.openxmlformats.org/officeDocument/2006/relationships/themeOverride" Target="../theme/themeOverride4.xml"/><Relationship Id="rId5" Type="http://schemas.openxmlformats.org/officeDocument/2006/relationships/tags" Target="../tags/tag68.xml"/><Relationship Id="rId4" Type="http://schemas.openxmlformats.org/officeDocument/2006/relationships/image" Target="../media/image30.png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3" Type="http://schemas.openxmlformats.org/officeDocument/2006/relationships/notesSlide" Target="../notesSlides/notesSlide2.xml"/><Relationship Id="rId22" Type="http://schemas.openxmlformats.org/officeDocument/2006/relationships/slideLayout" Target="../slideLayouts/slideLayout24.xml"/><Relationship Id="rId21" Type="http://schemas.openxmlformats.org/officeDocument/2006/relationships/image" Target="../media/image5.png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0.xml"/><Relationship Id="rId2" Type="http://schemas.openxmlformats.org/officeDocument/2006/relationships/image" Target="../media/image31.png"/><Relationship Id="rId1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23.xml"/><Relationship Id="rId6" Type="http://schemas.openxmlformats.org/officeDocument/2006/relationships/themeOverride" Target="../theme/themeOverride5.xml"/><Relationship Id="rId5" Type="http://schemas.openxmlformats.org/officeDocument/2006/relationships/tags" Target="../tags/tag74.xml"/><Relationship Id="rId4" Type="http://schemas.openxmlformats.org/officeDocument/2006/relationships/image" Target="../media/image32.png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76.xml"/><Relationship Id="rId2" Type="http://schemas.openxmlformats.org/officeDocument/2006/relationships/image" Target="../media/image33.png"/><Relationship Id="rId1" Type="http://schemas.openxmlformats.org/officeDocument/2006/relationships/tags" Target="../tags/tag75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78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tags" Target="../tags/tag77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80.xml"/><Relationship Id="rId2" Type="http://schemas.openxmlformats.org/officeDocument/2006/relationships/image" Target="../media/image37.png"/><Relationship Id="rId1" Type="http://schemas.openxmlformats.org/officeDocument/2006/relationships/tags" Target="../tags/tag79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82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tags" Target="../tags/tag8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24.xml"/><Relationship Id="rId4" Type="http://schemas.openxmlformats.org/officeDocument/2006/relationships/image" Target="../media/image7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6.xml"/><Relationship Id="rId2" Type="http://schemas.openxmlformats.org/officeDocument/2006/relationships/image" Target="../media/image8.png"/><Relationship Id="rId1" Type="http://schemas.openxmlformats.org/officeDocument/2006/relationships/tags" Target="../tags/tag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5.xml"/><Relationship Id="rId5" Type="http://schemas.openxmlformats.org/officeDocument/2006/relationships/tags" Target="../tags/tag29.xml"/><Relationship Id="rId4" Type="http://schemas.openxmlformats.org/officeDocument/2006/relationships/image" Target="../media/image9.emf"/><Relationship Id="rId3" Type="http://schemas.openxmlformats.org/officeDocument/2006/relationships/oleObject" Target="../embeddings/oleObject1.bin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5.xml"/><Relationship Id="rId4" Type="http://schemas.openxmlformats.org/officeDocument/2006/relationships/tags" Target="../tags/tag32.xml"/><Relationship Id="rId3" Type="http://schemas.openxmlformats.org/officeDocument/2006/relationships/image" Target="../media/image10.pn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34.xml"/><Relationship Id="rId2" Type="http://schemas.openxmlformats.org/officeDocument/2006/relationships/image" Target="../media/image11.png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3.xml"/><Relationship Id="rId6" Type="http://schemas.openxmlformats.org/officeDocument/2006/relationships/themeOverride" Target="../theme/themeOverride1.xml"/><Relationship Id="rId5" Type="http://schemas.openxmlformats.org/officeDocument/2006/relationships/tags" Target="../tags/tag38.xml"/><Relationship Id="rId4" Type="http://schemas.openxmlformats.org/officeDocument/2006/relationships/image" Target="../media/image12.jpe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5.xml"/><Relationship Id="rId3" Type="http://schemas.openxmlformats.org/officeDocument/2006/relationships/tags" Target="../tags/tag40.xml"/><Relationship Id="rId2" Type="http://schemas.openxmlformats.org/officeDocument/2006/relationships/image" Target="../media/image13.png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-15240" y="1606861"/>
            <a:ext cx="12207240" cy="5251139"/>
            <a:chOff x="-520700" y="1339052"/>
            <a:chExt cx="10172700" cy="4375948"/>
          </a:xfrm>
        </p:grpSpPr>
        <p:sp>
          <p:nvSpPr>
            <p:cNvPr id="2" name="矩形 1"/>
            <p:cNvSpPr/>
            <p:nvPr/>
          </p:nvSpPr>
          <p:spPr>
            <a:xfrm>
              <a:off x="-520700" y="2248211"/>
              <a:ext cx="10172700" cy="3466789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zh-CN" altLang="en-US" sz="2160" dirty="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634191" y="1339052"/>
              <a:ext cx="1781907" cy="161991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zh-CN" altLang="en-US" sz="2160">
                <a:solidFill>
                  <a:prstClr val="white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854" y="4419863"/>
            <a:ext cx="2639448" cy="203347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8240558" y="2293223"/>
            <a:ext cx="727423" cy="727423"/>
            <a:chOff x="2297401" y="5375457"/>
            <a:chExt cx="1073892" cy="1073892"/>
          </a:xfrm>
        </p:grpSpPr>
        <p:grpSp>
          <p:nvGrpSpPr>
            <p:cNvPr id="10" name="组合 9"/>
            <p:cNvGrpSpPr/>
            <p:nvPr/>
          </p:nvGrpSpPr>
          <p:grpSpPr>
            <a:xfrm>
              <a:off x="2297401" y="5375457"/>
              <a:ext cx="1073892" cy="1073892"/>
              <a:chOff x="1588326" y="4350310"/>
              <a:chExt cx="1073892" cy="1073892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1588326" y="4350310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15" name="空心弧 14"/>
              <p:cNvSpPr/>
              <p:nvPr/>
            </p:nvSpPr>
            <p:spPr>
              <a:xfrm>
                <a:off x="1709138" y="4476521"/>
                <a:ext cx="835838" cy="835838"/>
              </a:xfrm>
              <a:prstGeom prst="blockArc">
                <a:avLst>
                  <a:gd name="adj1" fmla="val 8847903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681153" y="5768258"/>
              <a:ext cx="306388" cy="266700"/>
              <a:chOff x="4346575" y="2370138"/>
              <a:chExt cx="306388" cy="266700"/>
            </a:xfrm>
            <a:solidFill>
              <a:srgbClr val="404040"/>
            </a:solidFill>
          </p:grpSpPr>
          <p:sp>
            <p:nvSpPr>
              <p:cNvPr id="12" name="Freeform 10"/>
              <p:cNvSpPr>
                <a:spLocks noEditPoints="1"/>
              </p:cNvSpPr>
              <p:nvPr/>
            </p:nvSpPr>
            <p:spPr bwMode="auto">
              <a:xfrm>
                <a:off x="4346575" y="2370138"/>
                <a:ext cx="306388" cy="153988"/>
              </a:xfrm>
              <a:custGeom>
                <a:avLst/>
                <a:gdLst>
                  <a:gd name="T0" fmla="*/ 41 w 81"/>
                  <a:gd name="T1" fmla="*/ 40 h 40"/>
                  <a:gd name="T2" fmla="*/ 81 w 81"/>
                  <a:gd name="T3" fmla="*/ 29 h 40"/>
                  <a:gd name="T4" fmla="*/ 81 w 81"/>
                  <a:gd name="T5" fmla="*/ 19 h 40"/>
                  <a:gd name="T6" fmla="*/ 75 w 81"/>
                  <a:gd name="T7" fmla="*/ 12 h 40"/>
                  <a:gd name="T8" fmla="*/ 55 w 81"/>
                  <a:gd name="T9" fmla="*/ 13 h 40"/>
                  <a:gd name="T10" fmla="*/ 40 w 81"/>
                  <a:gd name="T11" fmla="*/ 0 h 40"/>
                  <a:gd name="T12" fmla="*/ 26 w 81"/>
                  <a:gd name="T13" fmla="*/ 13 h 40"/>
                  <a:gd name="T14" fmla="*/ 6 w 81"/>
                  <a:gd name="T15" fmla="*/ 13 h 40"/>
                  <a:gd name="T16" fmla="*/ 0 w 81"/>
                  <a:gd name="T17" fmla="*/ 19 h 40"/>
                  <a:gd name="T18" fmla="*/ 0 w 81"/>
                  <a:gd name="T19" fmla="*/ 29 h 40"/>
                  <a:gd name="T20" fmla="*/ 41 w 81"/>
                  <a:gd name="T21" fmla="*/ 40 h 40"/>
                  <a:gd name="T22" fmla="*/ 41 w 81"/>
                  <a:gd name="T23" fmla="*/ 37 h 40"/>
                  <a:gd name="T24" fmla="*/ 36 w 81"/>
                  <a:gd name="T25" fmla="*/ 34 h 40"/>
                  <a:gd name="T26" fmla="*/ 41 w 81"/>
                  <a:gd name="T27" fmla="*/ 32 h 40"/>
                  <a:gd name="T28" fmla="*/ 46 w 81"/>
                  <a:gd name="T29" fmla="*/ 34 h 40"/>
                  <a:gd name="T30" fmla="*/ 41 w 81"/>
                  <a:gd name="T31" fmla="*/ 37 h 40"/>
                  <a:gd name="T32" fmla="*/ 41 w 81"/>
                  <a:gd name="T33" fmla="*/ 3 h 40"/>
                  <a:gd name="T34" fmla="*/ 54 w 81"/>
                  <a:gd name="T35" fmla="*/ 13 h 40"/>
                  <a:gd name="T36" fmla="*/ 27 w 81"/>
                  <a:gd name="T37" fmla="*/ 13 h 40"/>
                  <a:gd name="T38" fmla="*/ 41 w 81"/>
                  <a:gd name="T3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40">
                    <a:moveTo>
                      <a:pt x="41" y="40"/>
                    </a:moveTo>
                    <a:cubicBezTo>
                      <a:pt x="57" y="40"/>
                      <a:pt x="71" y="36"/>
                      <a:pt x="81" y="2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5"/>
                      <a:pt x="78" y="12"/>
                      <a:pt x="75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4" y="5"/>
                      <a:pt x="48" y="0"/>
                      <a:pt x="40" y="0"/>
                    </a:cubicBezTo>
                    <a:cubicBezTo>
                      <a:pt x="33" y="0"/>
                      <a:pt x="27" y="5"/>
                      <a:pt x="2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6"/>
                      <a:pt x="0" y="1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0" y="36"/>
                      <a:pt x="24" y="40"/>
                      <a:pt x="41" y="40"/>
                    </a:cubicBezTo>
                    <a:close/>
                    <a:moveTo>
                      <a:pt x="41" y="37"/>
                    </a:moveTo>
                    <a:cubicBezTo>
                      <a:pt x="38" y="37"/>
                      <a:pt x="36" y="36"/>
                      <a:pt x="36" y="34"/>
                    </a:cubicBezTo>
                    <a:cubicBezTo>
                      <a:pt x="35" y="33"/>
                      <a:pt x="38" y="32"/>
                      <a:pt x="41" y="32"/>
                    </a:cubicBezTo>
                    <a:cubicBezTo>
                      <a:pt x="43" y="32"/>
                      <a:pt x="46" y="33"/>
                      <a:pt x="46" y="34"/>
                    </a:cubicBezTo>
                    <a:cubicBezTo>
                      <a:pt x="46" y="36"/>
                      <a:pt x="43" y="37"/>
                      <a:pt x="41" y="37"/>
                    </a:cubicBezTo>
                    <a:close/>
                    <a:moveTo>
                      <a:pt x="41" y="3"/>
                    </a:moveTo>
                    <a:cubicBezTo>
                      <a:pt x="47" y="3"/>
                      <a:pt x="52" y="7"/>
                      <a:pt x="54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9" y="7"/>
                      <a:pt x="34" y="3"/>
                      <a:pt x="41" y="3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4346575" y="2493963"/>
                <a:ext cx="306388" cy="142875"/>
              </a:xfrm>
              <a:custGeom>
                <a:avLst/>
                <a:gdLst>
                  <a:gd name="T0" fmla="*/ 81 w 81"/>
                  <a:gd name="T1" fmla="*/ 0 h 37"/>
                  <a:gd name="T2" fmla="*/ 41 w 81"/>
                  <a:gd name="T3" fmla="*/ 10 h 37"/>
                  <a:gd name="T4" fmla="*/ 0 w 81"/>
                  <a:gd name="T5" fmla="*/ 0 h 37"/>
                  <a:gd name="T6" fmla="*/ 0 w 81"/>
                  <a:gd name="T7" fmla="*/ 31 h 37"/>
                  <a:gd name="T8" fmla="*/ 7 w 81"/>
                  <a:gd name="T9" fmla="*/ 37 h 37"/>
                  <a:gd name="T10" fmla="*/ 75 w 81"/>
                  <a:gd name="T11" fmla="*/ 37 h 37"/>
                  <a:gd name="T12" fmla="*/ 81 w 81"/>
                  <a:gd name="T13" fmla="*/ 30 h 37"/>
                  <a:gd name="T14" fmla="*/ 81 w 8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1" h="37">
                    <a:moveTo>
                      <a:pt x="81" y="0"/>
                    </a:moveTo>
                    <a:cubicBezTo>
                      <a:pt x="71" y="6"/>
                      <a:pt x="56" y="10"/>
                      <a:pt x="41" y="10"/>
                    </a:cubicBezTo>
                    <a:cubicBezTo>
                      <a:pt x="24" y="10"/>
                      <a:pt x="10" y="6"/>
                      <a:pt x="0" y="0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3" y="37"/>
                      <a:pt x="7" y="37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78" y="37"/>
                      <a:pt x="81" y="34"/>
                      <a:pt x="81" y="30"/>
                    </a:cubicBez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392146" y="2293229"/>
            <a:ext cx="727423" cy="727423"/>
            <a:chOff x="911114" y="5375454"/>
            <a:chExt cx="1073892" cy="1073891"/>
          </a:xfrm>
        </p:grpSpPr>
        <p:grpSp>
          <p:nvGrpSpPr>
            <p:cNvPr id="19" name="组合 18"/>
            <p:cNvGrpSpPr/>
            <p:nvPr/>
          </p:nvGrpSpPr>
          <p:grpSpPr>
            <a:xfrm>
              <a:off x="911114" y="5375454"/>
              <a:ext cx="1073892" cy="1073891"/>
              <a:chOff x="333829" y="4281542"/>
              <a:chExt cx="1073892" cy="107389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33829" y="4281542"/>
                <a:ext cx="1073892" cy="1073891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72515" y="4444000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8" name="空心弧 27"/>
              <p:cNvSpPr/>
              <p:nvPr/>
            </p:nvSpPr>
            <p:spPr>
              <a:xfrm>
                <a:off x="462780" y="4423164"/>
                <a:ext cx="814696" cy="814696"/>
              </a:xfrm>
              <a:prstGeom prst="blockArc">
                <a:avLst>
                  <a:gd name="adj1" fmla="val 4716599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76338" y="5681650"/>
              <a:ext cx="344488" cy="347663"/>
              <a:chOff x="3671888" y="2281238"/>
              <a:chExt cx="344488" cy="347663"/>
            </a:xfrm>
            <a:solidFill>
              <a:srgbClr val="404040"/>
            </a:solidFill>
          </p:grpSpPr>
          <p:sp>
            <p:nvSpPr>
              <p:cNvPr id="21" name="Freeform 14"/>
              <p:cNvSpPr/>
              <p:nvPr/>
            </p:nvSpPr>
            <p:spPr bwMode="auto">
              <a:xfrm>
                <a:off x="3784600" y="2281238"/>
                <a:ext cx="128588" cy="207963"/>
              </a:xfrm>
              <a:custGeom>
                <a:avLst/>
                <a:gdLst>
                  <a:gd name="T0" fmla="*/ 16 w 34"/>
                  <a:gd name="T1" fmla="*/ 54 h 54"/>
                  <a:gd name="T2" fmla="*/ 18 w 34"/>
                  <a:gd name="T3" fmla="*/ 54 h 54"/>
                  <a:gd name="T4" fmla="*/ 18 w 34"/>
                  <a:gd name="T5" fmla="*/ 54 h 54"/>
                  <a:gd name="T6" fmla="*/ 18 w 34"/>
                  <a:gd name="T7" fmla="*/ 54 h 54"/>
                  <a:gd name="T8" fmla="*/ 20 w 34"/>
                  <a:gd name="T9" fmla="*/ 54 h 54"/>
                  <a:gd name="T10" fmla="*/ 27 w 34"/>
                  <a:gd name="T11" fmla="*/ 47 h 54"/>
                  <a:gd name="T12" fmla="*/ 27 w 34"/>
                  <a:gd name="T13" fmla="*/ 47 h 54"/>
                  <a:gd name="T14" fmla="*/ 26 w 34"/>
                  <a:gd name="T15" fmla="*/ 43 h 54"/>
                  <a:gd name="T16" fmla="*/ 31 w 34"/>
                  <a:gd name="T17" fmla="*/ 32 h 54"/>
                  <a:gd name="T18" fmla="*/ 34 w 34"/>
                  <a:gd name="T19" fmla="*/ 24 h 54"/>
                  <a:gd name="T20" fmla="*/ 32 w 34"/>
                  <a:gd name="T21" fmla="*/ 23 h 54"/>
                  <a:gd name="T22" fmla="*/ 30 w 34"/>
                  <a:gd name="T23" fmla="*/ 15 h 54"/>
                  <a:gd name="T24" fmla="*/ 21 w 34"/>
                  <a:gd name="T25" fmla="*/ 2 h 54"/>
                  <a:gd name="T26" fmla="*/ 10 w 34"/>
                  <a:gd name="T27" fmla="*/ 3 h 54"/>
                  <a:gd name="T28" fmla="*/ 2 w 34"/>
                  <a:gd name="T29" fmla="*/ 22 h 54"/>
                  <a:gd name="T30" fmla="*/ 1 w 34"/>
                  <a:gd name="T31" fmla="*/ 24 h 54"/>
                  <a:gd name="T32" fmla="*/ 1 w 34"/>
                  <a:gd name="T33" fmla="*/ 31 h 54"/>
                  <a:gd name="T34" fmla="*/ 3 w 34"/>
                  <a:gd name="T35" fmla="*/ 33 h 54"/>
                  <a:gd name="T36" fmla="*/ 6 w 34"/>
                  <a:gd name="T37" fmla="*/ 40 h 54"/>
                  <a:gd name="T38" fmla="*/ 7 w 34"/>
                  <a:gd name="T39" fmla="*/ 45 h 54"/>
                  <a:gd name="T40" fmla="*/ 7 w 34"/>
                  <a:gd name="T41" fmla="*/ 45 h 54"/>
                  <a:gd name="T42" fmla="*/ 16 w 34"/>
                  <a:gd name="T43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4" h="54">
                    <a:moveTo>
                      <a:pt x="16" y="54"/>
                    </a:moveTo>
                    <a:cubicBezTo>
                      <a:pt x="16" y="54"/>
                      <a:pt x="17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19" y="54"/>
                      <a:pt x="19" y="54"/>
                      <a:pt x="20" y="54"/>
                    </a:cubicBezTo>
                    <a:cubicBezTo>
                      <a:pt x="22" y="53"/>
                      <a:pt x="27" y="47"/>
                      <a:pt x="27" y="47"/>
                    </a:cubicBezTo>
                    <a:cubicBezTo>
                      <a:pt x="27" y="47"/>
                      <a:pt x="27" y="47"/>
                      <a:pt x="27" y="47"/>
                    </a:cubicBezTo>
                    <a:cubicBezTo>
                      <a:pt x="27" y="46"/>
                      <a:pt x="26" y="45"/>
                      <a:pt x="26" y="43"/>
                    </a:cubicBezTo>
                    <a:cubicBezTo>
                      <a:pt x="26" y="38"/>
                      <a:pt x="29" y="32"/>
                      <a:pt x="31" y="32"/>
                    </a:cubicBezTo>
                    <a:cubicBezTo>
                      <a:pt x="33" y="33"/>
                      <a:pt x="33" y="25"/>
                      <a:pt x="34" y="24"/>
                    </a:cubicBezTo>
                    <a:cubicBezTo>
                      <a:pt x="34" y="22"/>
                      <a:pt x="32" y="23"/>
                      <a:pt x="32" y="23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1" y="10"/>
                      <a:pt x="27" y="4"/>
                      <a:pt x="21" y="2"/>
                    </a:cubicBezTo>
                    <a:cubicBezTo>
                      <a:pt x="16" y="0"/>
                      <a:pt x="10" y="3"/>
                      <a:pt x="10" y="3"/>
                    </a:cubicBezTo>
                    <a:cubicBezTo>
                      <a:pt x="0" y="2"/>
                      <a:pt x="2" y="20"/>
                      <a:pt x="2" y="22"/>
                    </a:cubicBezTo>
                    <a:cubicBezTo>
                      <a:pt x="2" y="24"/>
                      <a:pt x="2" y="24"/>
                      <a:pt x="1" y="24"/>
                    </a:cubicBezTo>
                    <a:cubicBezTo>
                      <a:pt x="1" y="25"/>
                      <a:pt x="1" y="29"/>
                      <a:pt x="1" y="31"/>
                    </a:cubicBezTo>
                    <a:cubicBezTo>
                      <a:pt x="2" y="32"/>
                      <a:pt x="3" y="32"/>
                      <a:pt x="3" y="33"/>
                    </a:cubicBezTo>
                    <a:cubicBezTo>
                      <a:pt x="3" y="33"/>
                      <a:pt x="3" y="33"/>
                      <a:pt x="6" y="40"/>
                    </a:cubicBezTo>
                    <a:cubicBezTo>
                      <a:pt x="7" y="43"/>
                      <a:pt x="7" y="44"/>
                      <a:pt x="7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13" y="52"/>
                      <a:pt x="16" y="54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3671888" y="2459038"/>
                <a:ext cx="344488" cy="169863"/>
              </a:xfrm>
              <a:custGeom>
                <a:avLst/>
                <a:gdLst>
                  <a:gd name="T0" fmla="*/ 89 w 91"/>
                  <a:gd name="T1" fmla="*/ 19 h 44"/>
                  <a:gd name="T2" fmla="*/ 77 w 91"/>
                  <a:gd name="T3" fmla="*/ 10 h 44"/>
                  <a:gd name="T4" fmla="*/ 58 w 91"/>
                  <a:gd name="T5" fmla="*/ 1 h 44"/>
                  <a:gd name="T6" fmla="*/ 58 w 91"/>
                  <a:gd name="T7" fmla="*/ 1 h 44"/>
                  <a:gd name="T8" fmla="*/ 57 w 91"/>
                  <a:gd name="T9" fmla="*/ 15 h 44"/>
                  <a:gd name="T10" fmla="*/ 53 w 91"/>
                  <a:gd name="T11" fmla="*/ 27 h 44"/>
                  <a:gd name="T12" fmla="*/ 53 w 91"/>
                  <a:gd name="T13" fmla="*/ 30 h 44"/>
                  <a:gd name="T14" fmla="*/ 50 w 91"/>
                  <a:gd name="T15" fmla="*/ 40 h 44"/>
                  <a:gd name="T16" fmla="*/ 45 w 91"/>
                  <a:gd name="T17" fmla="*/ 31 h 44"/>
                  <a:gd name="T18" fmla="*/ 46 w 91"/>
                  <a:gd name="T19" fmla="*/ 28 h 44"/>
                  <a:gd name="T20" fmla="*/ 38 w 91"/>
                  <a:gd name="T21" fmla="*/ 11 h 44"/>
                  <a:gd name="T22" fmla="*/ 36 w 91"/>
                  <a:gd name="T23" fmla="*/ 0 h 44"/>
                  <a:gd name="T24" fmla="*/ 36 w 91"/>
                  <a:gd name="T25" fmla="*/ 0 h 44"/>
                  <a:gd name="T26" fmla="*/ 26 w 91"/>
                  <a:gd name="T27" fmla="*/ 5 h 44"/>
                  <a:gd name="T28" fmla="*/ 8 w 91"/>
                  <a:gd name="T29" fmla="*/ 9 h 44"/>
                  <a:gd name="T30" fmla="*/ 4 w 91"/>
                  <a:gd name="T31" fmla="*/ 17 h 44"/>
                  <a:gd name="T32" fmla="*/ 0 w 91"/>
                  <a:gd name="T33" fmla="*/ 44 h 44"/>
                  <a:gd name="T34" fmla="*/ 91 w 91"/>
                  <a:gd name="T35" fmla="*/ 44 h 44"/>
                  <a:gd name="T36" fmla="*/ 89 w 91"/>
                  <a:gd name="T37" fmla="*/ 1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1" h="44">
                    <a:moveTo>
                      <a:pt x="89" y="19"/>
                    </a:moveTo>
                    <a:cubicBezTo>
                      <a:pt x="89" y="13"/>
                      <a:pt x="77" y="10"/>
                      <a:pt x="77" y="10"/>
                    </a:cubicBezTo>
                    <a:cubicBezTo>
                      <a:pt x="77" y="10"/>
                      <a:pt x="58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0" y="4"/>
                      <a:pt x="26" y="5"/>
                      <a:pt x="26" y="5"/>
                    </a:cubicBezTo>
                    <a:cubicBezTo>
                      <a:pt x="26" y="5"/>
                      <a:pt x="14" y="7"/>
                      <a:pt x="8" y="9"/>
                    </a:cubicBezTo>
                    <a:cubicBezTo>
                      <a:pt x="3" y="12"/>
                      <a:pt x="4" y="17"/>
                      <a:pt x="4" y="17"/>
                    </a:cubicBezTo>
                    <a:cubicBezTo>
                      <a:pt x="4" y="17"/>
                      <a:pt x="2" y="31"/>
                      <a:pt x="0" y="44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0" y="30"/>
                      <a:pt x="89" y="21"/>
                      <a:pt x="89" y="19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3887788" y="2462213"/>
                <a:ext cx="3175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3808413" y="2455863"/>
                <a:ext cx="3175" cy="3175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25" name="Freeform 18"/>
              <p:cNvSpPr/>
              <p:nvPr/>
            </p:nvSpPr>
            <p:spPr bwMode="auto">
              <a:xfrm>
                <a:off x="3833813" y="2489201"/>
                <a:ext cx="38100" cy="115888"/>
              </a:xfrm>
              <a:custGeom>
                <a:avLst/>
                <a:gdLst>
                  <a:gd name="T0" fmla="*/ 10 w 10"/>
                  <a:gd name="T1" fmla="*/ 5 h 30"/>
                  <a:gd name="T2" fmla="*/ 5 w 10"/>
                  <a:gd name="T3" fmla="*/ 0 h 30"/>
                  <a:gd name="T4" fmla="*/ 5 w 10"/>
                  <a:gd name="T5" fmla="*/ 0 h 30"/>
                  <a:gd name="T6" fmla="*/ 0 w 10"/>
                  <a:gd name="T7" fmla="*/ 5 h 30"/>
                  <a:gd name="T8" fmla="*/ 4 w 10"/>
                  <a:gd name="T9" fmla="*/ 8 h 30"/>
                  <a:gd name="T10" fmla="*/ 4 w 10"/>
                  <a:gd name="T11" fmla="*/ 15 h 30"/>
                  <a:gd name="T12" fmla="*/ 3 w 10"/>
                  <a:gd name="T13" fmla="*/ 20 h 30"/>
                  <a:gd name="T14" fmla="*/ 7 w 10"/>
                  <a:gd name="T15" fmla="*/ 30 h 30"/>
                  <a:gd name="T16" fmla="*/ 10 w 10"/>
                  <a:gd name="T17" fmla="*/ 19 h 30"/>
                  <a:gd name="T18" fmla="*/ 7 w 10"/>
                  <a:gd name="T19" fmla="*/ 8 h 30"/>
                  <a:gd name="T20" fmla="*/ 10 w 10"/>
                  <a:gd name="T21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30">
                    <a:moveTo>
                      <a:pt x="10" y="5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0" y="5"/>
                      <a:pt x="0" y="5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7" y="8"/>
                      <a:pt x="7" y="8"/>
                      <a:pt x="7" y="8"/>
                    </a:cubicBezTo>
                    <a:lnTo>
                      <a:pt x="10" y="5"/>
                    </a:lnTo>
                    <a:close/>
                  </a:path>
                </a:pathLst>
              </a:custGeom>
              <a:solidFill>
                <a:srgbClr val="013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09728" tIns="54864" rIns="109728" bIns="54864" numCol="1" anchor="t" anchorCtr="0" compatLnSpc="1"/>
              <a:lstStyle/>
              <a:p>
                <a:pPr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9088962" y="2293223"/>
            <a:ext cx="727423" cy="727423"/>
            <a:chOff x="3683688" y="5375457"/>
            <a:chExt cx="1073892" cy="1073892"/>
          </a:xfrm>
        </p:grpSpPr>
        <p:grpSp>
          <p:nvGrpSpPr>
            <p:cNvPr id="30" name="组合 29"/>
            <p:cNvGrpSpPr/>
            <p:nvPr/>
          </p:nvGrpSpPr>
          <p:grpSpPr>
            <a:xfrm>
              <a:off x="3683688" y="5375457"/>
              <a:ext cx="1073892" cy="1073892"/>
              <a:chOff x="2969930" y="4335139"/>
              <a:chExt cx="1073892" cy="1073892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969930" y="4335139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33" name="空心弧 32"/>
              <p:cNvSpPr/>
              <p:nvPr/>
            </p:nvSpPr>
            <p:spPr>
              <a:xfrm>
                <a:off x="3112630" y="4431864"/>
                <a:ext cx="817307" cy="817307"/>
              </a:xfrm>
              <a:prstGeom prst="blockArc">
                <a:avLst>
                  <a:gd name="adj1" fmla="val 13382597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31" name="Freeform 21"/>
            <p:cNvSpPr>
              <a:spLocks noEditPoints="1"/>
            </p:cNvSpPr>
            <p:nvPr/>
          </p:nvSpPr>
          <p:spPr bwMode="auto">
            <a:xfrm>
              <a:off x="4032056" y="5745234"/>
              <a:ext cx="405970" cy="276226"/>
            </a:xfrm>
            <a:custGeom>
              <a:avLst/>
              <a:gdLst>
                <a:gd name="T0" fmla="*/ 72 w 81"/>
                <a:gd name="T1" fmla="*/ 51 h 54"/>
                <a:gd name="T2" fmla="*/ 69 w 81"/>
                <a:gd name="T3" fmla="*/ 54 h 54"/>
                <a:gd name="T4" fmla="*/ 12 w 81"/>
                <a:gd name="T5" fmla="*/ 53 h 54"/>
                <a:gd name="T6" fmla="*/ 10 w 81"/>
                <a:gd name="T7" fmla="*/ 50 h 54"/>
                <a:gd name="T8" fmla="*/ 19 w 81"/>
                <a:gd name="T9" fmla="*/ 17 h 54"/>
                <a:gd name="T10" fmla="*/ 22 w 81"/>
                <a:gd name="T11" fmla="*/ 14 h 54"/>
                <a:gd name="T12" fmla="*/ 78 w 81"/>
                <a:gd name="T13" fmla="*/ 14 h 54"/>
                <a:gd name="T14" fmla="*/ 81 w 81"/>
                <a:gd name="T15" fmla="*/ 17 h 54"/>
                <a:gd name="T16" fmla="*/ 72 w 81"/>
                <a:gd name="T17" fmla="*/ 51 h 54"/>
                <a:gd name="T18" fmla="*/ 7 w 81"/>
                <a:gd name="T19" fmla="*/ 45 h 54"/>
                <a:gd name="T20" fmla="*/ 16 w 81"/>
                <a:gd name="T21" fmla="*/ 14 h 54"/>
                <a:gd name="T22" fmla="*/ 21 w 81"/>
                <a:gd name="T23" fmla="*/ 11 h 54"/>
                <a:gd name="T24" fmla="*/ 67 w 81"/>
                <a:gd name="T25" fmla="*/ 11 h 54"/>
                <a:gd name="T26" fmla="*/ 62 w 81"/>
                <a:gd name="T27" fmla="*/ 5 h 54"/>
                <a:gd name="T28" fmla="*/ 25 w 81"/>
                <a:gd name="T29" fmla="*/ 5 h 54"/>
                <a:gd name="T30" fmla="*/ 22 w 81"/>
                <a:gd name="T31" fmla="*/ 0 h 54"/>
                <a:gd name="T32" fmla="*/ 0 w 81"/>
                <a:gd name="T33" fmla="*/ 0 h 54"/>
                <a:gd name="T34" fmla="*/ 5 w 81"/>
                <a:gd name="T35" fmla="*/ 45 h 54"/>
                <a:gd name="T36" fmla="*/ 7 w 81"/>
                <a:gd name="T37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1" h="54">
                  <a:moveTo>
                    <a:pt x="72" y="51"/>
                  </a:moveTo>
                  <a:cubicBezTo>
                    <a:pt x="72" y="52"/>
                    <a:pt x="71" y="54"/>
                    <a:pt x="69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3"/>
                    <a:pt x="10" y="52"/>
                    <a:pt x="10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5"/>
                    <a:pt x="21" y="14"/>
                    <a:pt x="22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4"/>
                    <a:pt x="81" y="15"/>
                    <a:pt x="81" y="17"/>
                  </a:cubicBezTo>
                  <a:lnTo>
                    <a:pt x="72" y="51"/>
                  </a:lnTo>
                  <a:close/>
                  <a:moveTo>
                    <a:pt x="7" y="45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7" y="11"/>
                    <a:pt x="21" y="11"/>
                  </a:cubicBezTo>
                  <a:cubicBezTo>
                    <a:pt x="25" y="11"/>
                    <a:pt x="67" y="11"/>
                    <a:pt x="67" y="11"/>
                  </a:cubicBezTo>
                  <a:cubicBezTo>
                    <a:pt x="67" y="11"/>
                    <a:pt x="68" y="6"/>
                    <a:pt x="62" y="5"/>
                  </a:cubicBezTo>
                  <a:cubicBezTo>
                    <a:pt x="57" y="4"/>
                    <a:pt x="25" y="5"/>
                    <a:pt x="25" y="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45"/>
                    <a:pt x="5" y="45"/>
                    <a:pt x="5" y="45"/>
                  </a:cubicBezTo>
                  <a:lnTo>
                    <a:pt x="7" y="45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defTabSz="1097280"/>
              <a:endParaRPr lang="zh-CN" altLang="en-US" sz="216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937366" y="2293223"/>
            <a:ext cx="727423" cy="727423"/>
            <a:chOff x="9228835" y="5375457"/>
            <a:chExt cx="1073892" cy="1073892"/>
          </a:xfrm>
        </p:grpSpPr>
        <p:grpSp>
          <p:nvGrpSpPr>
            <p:cNvPr id="37" name="组合 36"/>
            <p:cNvGrpSpPr/>
            <p:nvPr/>
          </p:nvGrpSpPr>
          <p:grpSpPr>
            <a:xfrm>
              <a:off x="9228835" y="5375457"/>
              <a:ext cx="1073892" cy="1073892"/>
              <a:chOff x="7326813" y="4328659"/>
              <a:chExt cx="1073892" cy="1073892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7326813" y="4328659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40" name="空心弧 39"/>
              <p:cNvSpPr/>
              <p:nvPr/>
            </p:nvSpPr>
            <p:spPr>
              <a:xfrm>
                <a:off x="7455339" y="4435151"/>
                <a:ext cx="834425" cy="834425"/>
              </a:xfrm>
              <a:prstGeom prst="blockArc">
                <a:avLst>
                  <a:gd name="adj1" fmla="val 18520956"/>
                  <a:gd name="adj2" fmla="val 11501260"/>
                  <a:gd name="adj3" fmla="val 9255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9635278" y="5765788"/>
              <a:ext cx="278590" cy="284162"/>
            </a:xfrm>
            <a:custGeom>
              <a:avLst/>
              <a:gdLst>
                <a:gd name="T0" fmla="*/ 15 w 63"/>
                <a:gd name="T1" fmla="*/ 30 h 63"/>
                <a:gd name="T2" fmla="*/ 1 w 63"/>
                <a:gd name="T3" fmla="*/ 15 h 63"/>
                <a:gd name="T4" fmla="*/ 19 w 63"/>
                <a:gd name="T5" fmla="*/ 0 h 63"/>
                <a:gd name="T6" fmla="*/ 32 w 63"/>
                <a:gd name="T7" fmla="*/ 15 h 63"/>
                <a:gd name="T8" fmla="*/ 15 w 63"/>
                <a:gd name="T9" fmla="*/ 30 h 63"/>
                <a:gd name="T10" fmla="*/ 15 w 63"/>
                <a:gd name="T11" fmla="*/ 7 h 63"/>
                <a:gd name="T12" fmla="*/ 13 w 63"/>
                <a:gd name="T13" fmla="*/ 10 h 63"/>
                <a:gd name="T14" fmla="*/ 17 w 63"/>
                <a:gd name="T15" fmla="*/ 22 h 63"/>
                <a:gd name="T16" fmla="*/ 20 w 63"/>
                <a:gd name="T17" fmla="*/ 19 h 63"/>
                <a:gd name="T18" fmla="*/ 15 w 63"/>
                <a:gd name="T19" fmla="*/ 7 h 63"/>
                <a:gd name="T20" fmla="*/ 25 w 63"/>
                <a:gd name="T21" fmla="*/ 49 h 63"/>
                <a:gd name="T22" fmla="*/ 16 w 63"/>
                <a:gd name="T23" fmla="*/ 61 h 63"/>
                <a:gd name="T24" fmla="*/ 12 w 63"/>
                <a:gd name="T25" fmla="*/ 58 h 63"/>
                <a:gd name="T26" fmla="*/ 24 w 63"/>
                <a:gd name="T27" fmla="*/ 38 h 63"/>
                <a:gd name="T28" fmla="*/ 44 w 63"/>
                <a:gd name="T29" fmla="*/ 5 h 63"/>
                <a:gd name="T30" fmla="*/ 49 w 63"/>
                <a:gd name="T31" fmla="*/ 1 h 63"/>
                <a:gd name="T32" fmla="*/ 52 w 63"/>
                <a:gd name="T33" fmla="*/ 3 h 63"/>
                <a:gd name="T34" fmla="*/ 41 w 63"/>
                <a:gd name="T35" fmla="*/ 22 h 63"/>
                <a:gd name="T36" fmla="*/ 25 w 63"/>
                <a:gd name="T37" fmla="*/ 49 h 63"/>
                <a:gd name="T38" fmla="*/ 45 w 63"/>
                <a:gd name="T39" fmla="*/ 62 h 63"/>
                <a:gd name="T40" fmla="*/ 31 w 63"/>
                <a:gd name="T41" fmla="*/ 47 h 63"/>
                <a:gd name="T42" fmla="*/ 49 w 63"/>
                <a:gd name="T43" fmla="*/ 32 h 63"/>
                <a:gd name="T44" fmla="*/ 63 w 63"/>
                <a:gd name="T45" fmla="*/ 47 h 63"/>
                <a:gd name="T46" fmla="*/ 45 w 63"/>
                <a:gd name="T47" fmla="*/ 62 h 63"/>
                <a:gd name="T48" fmla="*/ 46 w 63"/>
                <a:gd name="T49" fmla="*/ 39 h 63"/>
                <a:gd name="T50" fmla="*/ 43 w 63"/>
                <a:gd name="T51" fmla="*/ 42 h 63"/>
                <a:gd name="T52" fmla="*/ 48 w 63"/>
                <a:gd name="T53" fmla="*/ 55 h 63"/>
                <a:gd name="T54" fmla="*/ 50 w 63"/>
                <a:gd name="T55" fmla="*/ 52 h 63"/>
                <a:gd name="T56" fmla="*/ 46 w 63"/>
                <a:gd name="T57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3" h="63">
                  <a:moveTo>
                    <a:pt x="15" y="30"/>
                  </a:moveTo>
                  <a:cubicBezTo>
                    <a:pt x="7" y="30"/>
                    <a:pt x="0" y="24"/>
                    <a:pt x="1" y="15"/>
                  </a:cubicBezTo>
                  <a:cubicBezTo>
                    <a:pt x="2" y="5"/>
                    <a:pt x="10" y="0"/>
                    <a:pt x="19" y="0"/>
                  </a:cubicBezTo>
                  <a:cubicBezTo>
                    <a:pt x="26" y="0"/>
                    <a:pt x="33" y="7"/>
                    <a:pt x="32" y="15"/>
                  </a:cubicBezTo>
                  <a:cubicBezTo>
                    <a:pt x="32" y="25"/>
                    <a:pt x="23" y="30"/>
                    <a:pt x="15" y="30"/>
                  </a:cubicBezTo>
                  <a:close/>
                  <a:moveTo>
                    <a:pt x="15" y="7"/>
                  </a:moveTo>
                  <a:cubicBezTo>
                    <a:pt x="14" y="7"/>
                    <a:pt x="13" y="8"/>
                    <a:pt x="13" y="10"/>
                  </a:cubicBezTo>
                  <a:cubicBezTo>
                    <a:pt x="13" y="11"/>
                    <a:pt x="14" y="22"/>
                    <a:pt x="17" y="22"/>
                  </a:cubicBezTo>
                  <a:cubicBezTo>
                    <a:pt x="19" y="23"/>
                    <a:pt x="20" y="21"/>
                    <a:pt x="20" y="19"/>
                  </a:cubicBezTo>
                  <a:cubicBezTo>
                    <a:pt x="20" y="16"/>
                    <a:pt x="19" y="7"/>
                    <a:pt x="15" y="7"/>
                  </a:cubicBezTo>
                  <a:close/>
                  <a:moveTo>
                    <a:pt x="25" y="49"/>
                  </a:moveTo>
                  <a:cubicBezTo>
                    <a:pt x="19" y="59"/>
                    <a:pt x="20" y="61"/>
                    <a:pt x="16" y="61"/>
                  </a:cubicBezTo>
                  <a:cubicBezTo>
                    <a:pt x="15" y="61"/>
                    <a:pt x="12" y="60"/>
                    <a:pt x="12" y="58"/>
                  </a:cubicBezTo>
                  <a:cubicBezTo>
                    <a:pt x="12" y="56"/>
                    <a:pt x="14" y="56"/>
                    <a:pt x="24" y="3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2"/>
                    <a:pt x="46" y="1"/>
                    <a:pt x="49" y="1"/>
                  </a:cubicBezTo>
                  <a:cubicBezTo>
                    <a:pt x="50" y="1"/>
                    <a:pt x="52" y="2"/>
                    <a:pt x="52" y="3"/>
                  </a:cubicBezTo>
                  <a:cubicBezTo>
                    <a:pt x="52" y="6"/>
                    <a:pt x="49" y="8"/>
                    <a:pt x="41" y="22"/>
                  </a:cubicBezTo>
                  <a:lnTo>
                    <a:pt x="25" y="49"/>
                  </a:lnTo>
                  <a:close/>
                  <a:moveTo>
                    <a:pt x="45" y="62"/>
                  </a:moveTo>
                  <a:cubicBezTo>
                    <a:pt x="38" y="62"/>
                    <a:pt x="31" y="57"/>
                    <a:pt x="31" y="47"/>
                  </a:cubicBezTo>
                  <a:cubicBezTo>
                    <a:pt x="32" y="37"/>
                    <a:pt x="40" y="32"/>
                    <a:pt x="49" y="32"/>
                  </a:cubicBezTo>
                  <a:cubicBezTo>
                    <a:pt x="56" y="33"/>
                    <a:pt x="63" y="39"/>
                    <a:pt x="63" y="47"/>
                  </a:cubicBezTo>
                  <a:cubicBezTo>
                    <a:pt x="62" y="57"/>
                    <a:pt x="53" y="63"/>
                    <a:pt x="45" y="62"/>
                  </a:cubicBezTo>
                  <a:close/>
                  <a:moveTo>
                    <a:pt x="46" y="39"/>
                  </a:moveTo>
                  <a:cubicBezTo>
                    <a:pt x="44" y="39"/>
                    <a:pt x="43" y="40"/>
                    <a:pt x="43" y="42"/>
                  </a:cubicBezTo>
                  <a:cubicBezTo>
                    <a:pt x="43" y="43"/>
                    <a:pt x="44" y="55"/>
                    <a:pt x="48" y="55"/>
                  </a:cubicBezTo>
                  <a:cubicBezTo>
                    <a:pt x="50" y="55"/>
                    <a:pt x="50" y="53"/>
                    <a:pt x="50" y="52"/>
                  </a:cubicBezTo>
                  <a:cubicBezTo>
                    <a:pt x="50" y="49"/>
                    <a:pt x="50" y="39"/>
                    <a:pt x="46" y="3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defTabSz="1097280"/>
              <a:endParaRPr lang="zh-CN" altLang="en-US" sz="216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785771" y="2293223"/>
            <a:ext cx="727423" cy="727423"/>
            <a:chOff x="6456262" y="5375457"/>
            <a:chExt cx="1073892" cy="1073892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6262" y="5375457"/>
              <a:ext cx="1073892" cy="1073892"/>
              <a:chOff x="5935893" y="4328113"/>
              <a:chExt cx="1073892" cy="1073892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935893" y="4328113"/>
                <a:ext cx="1073892" cy="1073892"/>
                <a:chOff x="1588326" y="4350310"/>
                <a:chExt cx="1073892" cy="1073892"/>
              </a:xfrm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1588326" y="4350310"/>
                  <a:ext cx="1073892" cy="1073892"/>
                </a:xfrm>
                <a:prstGeom prst="ellipse">
                  <a:avLst/>
                </a:prstGeom>
                <a:solidFill>
                  <a:srgbClr val="FFFFFF">
                    <a:alpha val="61176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1743677" y="4497594"/>
                  <a:ext cx="770562" cy="770562"/>
                </a:xfrm>
                <a:prstGeom prst="ellipse">
                  <a:avLst/>
                </a:prstGeom>
                <a:noFill/>
                <a:ln>
                  <a:solidFill>
                    <a:schemeClr val="tx1">
                      <a:alpha val="41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097280"/>
                  <a:endParaRPr lang="zh-CN" altLang="en-US" sz="216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  <p:sp>
            <p:nvSpPr>
              <p:cNvPr id="47" name="空心弧 46"/>
              <p:cNvSpPr/>
              <p:nvPr/>
            </p:nvSpPr>
            <p:spPr>
              <a:xfrm>
                <a:off x="6051290" y="4443465"/>
                <a:ext cx="834425" cy="834425"/>
              </a:xfrm>
              <a:prstGeom prst="blockArc">
                <a:avLst>
                  <a:gd name="adj1" fmla="val 10727270"/>
                  <a:gd name="adj2" fmla="val 294773"/>
                  <a:gd name="adj3" fmla="val 8666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black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45" name="Freeform 37"/>
            <p:cNvSpPr>
              <a:spLocks noEditPoints="1"/>
            </p:cNvSpPr>
            <p:nvPr/>
          </p:nvSpPr>
          <p:spPr bwMode="auto">
            <a:xfrm>
              <a:off x="6786550" y="5765788"/>
              <a:ext cx="420688" cy="263525"/>
            </a:xfrm>
            <a:custGeom>
              <a:avLst/>
              <a:gdLst>
                <a:gd name="T0" fmla="*/ 107 w 111"/>
                <a:gd name="T1" fmla="*/ 57 h 68"/>
                <a:gd name="T2" fmla="*/ 100 w 111"/>
                <a:gd name="T3" fmla="*/ 57 h 68"/>
                <a:gd name="T4" fmla="*/ 100 w 111"/>
                <a:gd name="T5" fmla="*/ 55 h 68"/>
                <a:gd name="T6" fmla="*/ 99 w 111"/>
                <a:gd name="T7" fmla="*/ 5 h 68"/>
                <a:gd name="T8" fmla="*/ 95 w 111"/>
                <a:gd name="T9" fmla="*/ 0 h 68"/>
                <a:gd name="T10" fmla="*/ 14 w 111"/>
                <a:gd name="T11" fmla="*/ 2 h 68"/>
                <a:gd name="T12" fmla="*/ 10 w 111"/>
                <a:gd name="T13" fmla="*/ 6 h 68"/>
                <a:gd name="T14" fmla="*/ 10 w 111"/>
                <a:gd name="T15" fmla="*/ 57 h 68"/>
                <a:gd name="T16" fmla="*/ 11 w 111"/>
                <a:gd name="T17" fmla="*/ 59 h 68"/>
                <a:gd name="T18" fmla="*/ 4 w 111"/>
                <a:gd name="T19" fmla="*/ 59 h 68"/>
                <a:gd name="T20" fmla="*/ 0 w 111"/>
                <a:gd name="T21" fmla="*/ 63 h 68"/>
                <a:gd name="T22" fmla="*/ 4 w 111"/>
                <a:gd name="T23" fmla="*/ 68 h 68"/>
                <a:gd name="T24" fmla="*/ 107 w 111"/>
                <a:gd name="T25" fmla="*/ 66 h 68"/>
                <a:gd name="T26" fmla="*/ 111 w 111"/>
                <a:gd name="T27" fmla="*/ 62 h 68"/>
                <a:gd name="T28" fmla="*/ 107 w 111"/>
                <a:gd name="T29" fmla="*/ 57 h 68"/>
                <a:gd name="T30" fmla="*/ 15 w 111"/>
                <a:gd name="T31" fmla="*/ 65 h 68"/>
                <a:gd name="T32" fmla="*/ 14 w 111"/>
                <a:gd name="T33" fmla="*/ 63 h 68"/>
                <a:gd name="T34" fmla="*/ 15 w 111"/>
                <a:gd name="T35" fmla="*/ 62 h 68"/>
                <a:gd name="T36" fmla="*/ 17 w 111"/>
                <a:gd name="T37" fmla="*/ 63 h 68"/>
                <a:gd name="T38" fmla="*/ 15 w 111"/>
                <a:gd name="T39" fmla="*/ 65 h 68"/>
                <a:gd name="T40" fmla="*/ 20 w 111"/>
                <a:gd name="T41" fmla="*/ 64 h 68"/>
                <a:gd name="T42" fmla="*/ 18 w 111"/>
                <a:gd name="T43" fmla="*/ 63 h 68"/>
                <a:gd name="T44" fmla="*/ 20 w 111"/>
                <a:gd name="T45" fmla="*/ 62 h 68"/>
                <a:gd name="T46" fmla="*/ 21 w 111"/>
                <a:gd name="T47" fmla="*/ 63 h 68"/>
                <a:gd name="T48" fmla="*/ 20 w 111"/>
                <a:gd name="T49" fmla="*/ 64 h 68"/>
                <a:gd name="T50" fmla="*/ 24 w 111"/>
                <a:gd name="T51" fmla="*/ 64 h 68"/>
                <a:gd name="T52" fmla="*/ 23 w 111"/>
                <a:gd name="T53" fmla="*/ 63 h 68"/>
                <a:gd name="T54" fmla="*/ 24 w 111"/>
                <a:gd name="T55" fmla="*/ 62 h 68"/>
                <a:gd name="T56" fmla="*/ 26 w 111"/>
                <a:gd name="T57" fmla="*/ 63 h 68"/>
                <a:gd name="T58" fmla="*/ 24 w 111"/>
                <a:gd name="T59" fmla="*/ 64 h 68"/>
                <a:gd name="T60" fmla="*/ 29 w 111"/>
                <a:gd name="T61" fmla="*/ 64 h 68"/>
                <a:gd name="T62" fmla="*/ 27 w 111"/>
                <a:gd name="T63" fmla="*/ 63 h 68"/>
                <a:gd name="T64" fmla="*/ 29 w 111"/>
                <a:gd name="T65" fmla="*/ 62 h 68"/>
                <a:gd name="T66" fmla="*/ 30 w 111"/>
                <a:gd name="T67" fmla="*/ 63 h 68"/>
                <a:gd name="T68" fmla="*/ 29 w 111"/>
                <a:gd name="T69" fmla="*/ 64 h 68"/>
                <a:gd name="T70" fmla="*/ 73 w 111"/>
                <a:gd name="T71" fmla="*/ 64 h 68"/>
                <a:gd name="T72" fmla="*/ 39 w 111"/>
                <a:gd name="T73" fmla="*/ 64 h 68"/>
                <a:gd name="T74" fmla="*/ 37 w 111"/>
                <a:gd name="T75" fmla="*/ 63 h 68"/>
                <a:gd name="T76" fmla="*/ 39 w 111"/>
                <a:gd name="T77" fmla="*/ 61 h 68"/>
                <a:gd name="T78" fmla="*/ 73 w 111"/>
                <a:gd name="T79" fmla="*/ 61 h 68"/>
                <a:gd name="T80" fmla="*/ 74 w 111"/>
                <a:gd name="T81" fmla="*/ 62 h 68"/>
                <a:gd name="T82" fmla="*/ 73 w 111"/>
                <a:gd name="T83" fmla="*/ 64 h 68"/>
                <a:gd name="T84" fmla="*/ 19 w 111"/>
                <a:gd name="T85" fmla="*/ 57 h 68"/>
                <a:gd name="T86" fmla="*/ 18 w 111"/>
                <a:gd name="T87" fmla="*/ 9 h 68"/>
                <a:gd name="T88" fmla="*/ 90 w 111"/>
                <a:gd name="T89" fmla="*/ 8 h 68"/>
                <a:gd name="T90" fmla="*/ 91 w 111"/>
                <a:gd name="T91" fmla="*/ 56 h 68"/>
                <a:gd name="T92" fmla="*/ 19 w 111"/>
                <a:gd name="T9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1" h="68">
                  <a:moveTo>
                    <a:pt x="107" y="57"/>
                  </a:moveTo>
                  <a:cubicBezTo>
                    <a:pt x="100" y="57"/>
                    <a:pt x="100" y="57"/>
                    <a:pt x="100" y="57"/>
                  </a:cubicBezTo>
                  <a:cubicBezTo>
                    <a:pt x="100" y="57"/>
                    <a:pt x="100" y="56"/>
                    <a:pt x="100" y="55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9" y="2"/>
                    <a:pt x="97" y="0"/>
                    <a:pt x="95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2"/>
                    <a:pt x="10" y="4"/>
                    <a:pt x="10" y="6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58"/>
                    <a:pt x="11" y="58"/>
                    <a:pt x="11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59"/>
                    <a:pt x="0" y="61"/>
                    <a:pt x="0" y="63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9" y="66"/>
                    <a:pt x="111" y="64"/>
                    <a:pt x="111" y="62"/>
                  </a:cubicBezTo>
                  <a:cubicBezTo>
                    <a:pt x="111" y="59"/>
                    <a:pt x="109" y="57"/>
                    <a:pt x="107" y="57"/>
                  </a:cubicBezTo>
                  <a:close/>
                  <a:moveTo>
                    <a:pt x="15" y="65"/>
                  </a:moveTo>
                  <a:cubicBezTo>
                    <a:pt x="15" y="65"/>
                    <a:pt x="14" y="64"/>
                    <a:pt x="14" y="63"/>
                  </a:cubicBezTo>
                  <a:cubicBezTo>
                    <a:pt x="14" y="62"/>
                    <a:pt x="15" y="62"/>
                    <a:pt x="15" y="62"/>
                  </a:cubicBezTo>
                  <a:cubicBezTo>
                    <a:pt x="16" y="62"/>
                    <a:pt x="17" y="62"/>
                    <a:pt x="17" y="63"/>
                  </a:cubicBezTo>
                  <a:cubicBezTo>
                    <a:pt x="17" y="64"/>
                    <a:pt x="16" y="64"/>
                    <a:pt x="15" y="65"/>
                  </a:cubicBezTo>
                  <a:close/>
                  <a:moveTo>
                    <a:pt x="20" y="64"/>
                  </a:moveTo>
                  <a:cubicBezTo>
                    <a:pt x="19" y="64"/>
                    <a:pt x="18" y="64"/>
                    <a:pt x="18" y="63"/>
                  </a:cubicBezTo>
                  <a:cubicBezTo>
                    <a:pt x="18" y="62"/>
                    <a:pt x="19" y="62"/>
                    <a:pt x="20" y="62"/>
                  </a:cubicBezTo>
                  <a:cubicBezTo>
                    <a:pt x="21" y="62"/>
                    <a:pt x="21" y="62"/>
                    <a:pt x="21" y="63"/>
                  </a:cubicBezTo>
                  <a:cubicBezTo>
                    <a:pt x="21" y="64"/>
                    <a:pt x="21" y="64"/>
                    <a:pt x="20" y="64"/>
                  </a:cubicBezTo>
                  <a:close/>
                  <a:moveTo>
                    <a:pt x="24" y="64"/>
                  </a:moveTo>
                  <a:cubicBezTo>
                    <a:pt x="24" y="64"/>
                    <a:pt x="23" y="64"/>
                    <a:pt x="23" y="63"/>
                  </a:cubicBezTo>
                  <a:cubicBezTo>
                    <a:pt x="23" y="62"/>
                    <a:pt x="24" y="62"/>
                    <a:pt x="24" y="62"/>
                  </a:cubicBezTo>
                  <a:cubicBezTo>
                    <a:pt x="25" y="62"/>
                    <a:pt x="26" y="62"/>
                    <a:pt x="26" y="63"/>
                  </a:cubicBezTo>
                  <a:cubicBezTo>
                    <a:pt x="26" y="64"/>
                    <a:pt x="25" y="64"/>
                    <a:pt x="24" y="64"/>
                  </a:cubicBezTo>
                  <a:close/>
                  <a:moveTo>
                    <a:pt x="29" y="64"/>
                  </a:moveTo>
                  <a:cubicBezTo>
                    <a:pt x="28" y="64"/>
                    <a:pt x="28" y="64"/>
                    <a:pt x="27" y="63"/>
                  </a:cubicBezTo>
                  <a:cubicBezTo>
                    <a:pt x="27" y="62"/>
                    <a:pt x="28" y="62"/>
                    <a:pt x="29" y="62"/>
                  </a:cubicBezTo>
                  <a:cubicBezTo>
                    <a:pt x="30" y="62"/>
                    <a:pt x="30" y="62"/>
                    <a:pt x="30" y="63"/>
                  </a:cubicBezTo>
                  <a:cubicBezTo>
                    <a:pt x="30" y="64"/>
                    <a:pt x="30" y="64"/>
                    <a:pt x="29" y="64"/>
                  </a:cubicBezTo>
                  <a:close/>
                  <a:moveTo>
                    <a:pt x="73" y="64"/>
                  </a:moveTo>
                  <a:cubicBezTo>
                    <a:pt x="39" y="64"/>
                    <a:pt x="39" y="64"/>
                    <a:pt x="39" y="64"/>
                  </a:cubicBezTo>
                  <a:cubicBezTo>
                    <a:pt x="38" y="64"/>
                    <a:pt x="37" y="64"/>
                    <a:pt x="37" y="63"/>
                  </a:cubicBezTo>
                  <a:cubicBezTo>
                    <a:pt x="37" y="62"/>
                    <a:pt x="38" y="61"/>
                    <a:pt x="39" y="61"/>
                  </a:cubicBezTo>
                  <a:cubicBezTo>
                    <a:pt x="73" y="61"/>
                    <a:pt x="73" y="61"/>
                    <a:pt x="73" y="61"/>
                  </a:cubicBezTo>
                  <a:cubicBezTo>
                    <a:pt x="74" y="61"/>
                    <a:pt x="74" y="61"/>
                    <a:pt x="74" y="62"/>
                  </a:cubicBezTo>
                  <a:cubicBezTo>
                    <a:pt x="75" y="63"/>
                    <a:pt x="74" y="64"/>
                    <a:pt x="73" y="64"/>
                  </a:cubicBezTo>
                  <a:close/>
                  <a:moveTo>
                    <a:pt x="19" y="57"/>
                  </a:moveTo>
                  <a:cubicBezTo>
                    <a:pt x="18" y="9"/>
                    <a:pt x="18" y="9"/>
                    <a:pt x="18" y="9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91" y="56"/>
                    <a:pt x="91" y="56"/>
                    <a:pt x="91" y="56"/>
                  </a:cubicBezTo>
                  <a:lnTo>
                    <a:pt x="19" y="5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pPr defTabSz="1097280"/>
              <a:endParaRPr lang="zh-CN" altLang="en-US" sz="216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61820" y="5601970"/>
            <a:ext cx="3397459" cy="497205"/>
            <a:chOff x="2932" y="8562"/>
            <a:chExt cx="5350" cy="783"/>
          </a:xfrm>
        </p:grpSpPr>
        <p:grpSp>
          <p:nvGrpSpPr>
            <p:cNvPr id="52" name="组合 51"/>
            <p:cNvGrpSpPr/>
            <p:nvPr/>
          </p:nvGrpSpPr>
          <p:grpSpPr>
            <a:xfrm rot="0">
              <a:off x="7499" y="8562"/>
              <a:ext cx="783" cy="783"/>
              <a:chOff x="1031277" y="5180856"/>
              <a:chExt cx="552450" cy="552450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1031277" y="5180856"/>
                <a:ext cx="552450" cy="552450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endParaRPr lang="zh-CN" altLang="en-US" sz="216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sp>
            <p:nvSpPr>
              <p:cNvPr id="54" name="Freeform 34"/>
              <p:cNvSpPr/>
              <p:nvPr/>
            </p:nvSpPr>
            <p:spPr>
              <a:xfrm flipH="1">
                <a:off x="1130571" y="5313444"/>
                <a:ext cx="328603" cy="249173"/>
              </a:xfrm>
              <a:custGeom>
                <a:avLst/>
                <a:gdLst/>
                <a:ahLst/>
                <a:cxnLst/>
                <a:rect l="l" t="t" r="r" b="b"/>
                <a:pathLst>
                  <a:path w="852601" h="862013">
                    <a:moveTo>
                      <a:pt x="339688" y="551599"/>
                    </a:moveTo>
                    <a:cubicBezTo>
                      <a:pt x="336200" y="550660"/>
                      <a:pt x="332712" y="552270"/>
                      <a:pt x="329224" y="555624"/>
                    </a:cubicBezTo>
                    <a:lnTo>
                      <a:pt x="318760" y="571723"/>
                    </a:lnTo>
                    <a:cubicBezTo>
                      <a:pt x="317687" y="576955"/>
                      <a:pt x="320907" y="582723"/>
                      <a:pt x="322785" y="587017"/>
                    </a:cubicBezTo>
                    <a:cubicBezTo>
                      <a:pt x="324663" y="591310"/>
                      <a:pt x="331370" y="593322"/>
                      <a:pt x="330029" y="597481"/>
                    </a:cubicBezTo>
                    <a:cubicBezTo>
                      <a:pt x="328687" y="601641"/>
                      <a:pt x="318894" y="606739"/>
                      <a:pt x="314735" y="611971"/>
                    </a:cubicBezTo>
                    <a:cubicBezTo>
                      <a:pt x="310576" y="617202"/>
                      <a:pt x="308563" y="620288"/>
                      <a:pt x="303465" y="629679"/>
                    </a:cubicBezTo>
                    <a:cubicBezTo>
                      <a:pt x="298368" y="639070"/>
                      <a:pt x="292062" y="654230"/>
                      <a:pt x="284147" y="668317"/>
                    </a:cubicBezTo>
                    <a:cubicBezTo>
                      <a:pt x="276232" y="682403"/>
                      <a:pt x="261340" y="698637"/>
                      <a:pt x="255974" y="714199"/>
                    </a:cubicBezTo>
                    <a:cubicBezTo>
                      <a:pt x="250607" y="729762"/>
                      <a:pt x="252754" y="745727"/>
                      <a:pt x="251949" y="761691"/>
                    </a:cubicBezTo>
                    <a:cubicBezTo>
                      <a:pt x="251144" y="777656"/>
                      <a:pt x="252351" y="796036"/>
                      <a:pt x="251143" y="809989"/>
                    </a:cubicBezTo>
                    <a:cubicBezTo>
                      <a:pt x="249937" y="823941"/>
                      <a:pt x="245778" y="837357"/>
                      <a:pt x="244705" y="845406"/>
                    </a:cubicBezTo>
                    <a:cubicBezTo>
                      <a:pt x="243631" y="853456"/>
                      <a:pt x="243095" y="855603"/>
                      <a:pt x="244705" y="858286"/>
                    </a:cubicBezTo>
                    <a:cubicBezTo>
                      <a:pt x="245509" y="859627"/>
                      <a:pt x="245945" y="860298"/>
                      <a:pt x="247169" y="860701"/>
                    </a:cubicBezTo>
                    <a:lnTo>
                      <a:pt x="254364" y="861506"/>
                    </a:lnTo>
                    <a:cubicBezTo>
                      <a:pt x="262279" y="862042"/>
                      <a:pt x="277305" y="862310"/>
                      <a:pt x="292196" y="861506"/>
                    </a:cubicBezTo>
                    <a:cubicBezTo>
                      <a:pt x="307088" y="860701"/>
                      <a:pt x="333115" y="857749"/>
                      <a:pt x="343713" y="856676"/>
                    </a:cubicBezTo>
                    <a:cubicBezTo>
                      <a:pt x="343747" y="856684"/>
                      <a:pt x="352708" y="858681"/>
                      <a:pt x="355787" y="855066"/>
                    </a:cubicBezTo>
                    <a:cubicBezTo>
                      <a:pt x="358873" y="851443"/>
                      <a:pt x="361288" y="845675"/>
                      <a:pt x="362227" y="834943"/>
                    </a:cubicBezTo>
                    <a:cubicBezTo>
                      <a:pt x="363166" y="824210"/>
                      <a:pt x="363568" y="808110"/>
                      <a:pt x="361422" y="790670"/>
                    </a:cubicBezTo>
                    <a:cubicBezTo>
                      <a:pt x="359275" y="773229"/>
                      <a:pt x="352299" y="754313"/>
                      <a:pt x="349348" y="730298"/>
                    </a:cubicBezTo>
                    <a:cubicBezTo>
                      <a:pt x="346396" y="706284"/>
                      <a:pt x="344786" y="666439"/>
                      <a:pt x="343713" y="646584"/>
                    </a:cubicBezTo>
                    <a:cubicBezTo>
                      <a:pt x="342640" y="626728"/>
                      <a:pt x="342505" y="619886"/>
                      <a:pt x="342908" y="611166"/>
                    </a:cubicBezTo>
                    <a:cubicBezTo>
                      <a:pt x="343310" y="602446"/>
                      <a:pt x="343713" y="600299"/>
                      <a:pt x="346128" y="594262"/>
                    </a:cubicBezTo>
                    <a:cubicBezTo>
                      <a:pt x="348543" y="588224"/>
                      <a:pt x="356727" y="580443"/>
                      <a:pt x="357397" y="574942"/>
                    </a:cubicBezTo>
                    <a:cubicBezTo>
                      <a:pt x="358068" y="569442"/>
                      <a:pt x="353104" y="565149"/>
                      <a:pt x="350153" y="561258"/>
                    </a:cubicBezTo>
                    <a:close/>
                    <a:moveTo>
                      <a:pt x="287206" y="507649"/>
                    </a:moveTo>
                    <a:cubicBezTo>
                      <a:pt x="299226" y="561742"/>
                      <a:pt x="284201" y="574621"/>
                      <a:pt x="274326" y="617123"/>
                    </a:cubicBezTo>
                    <a:cubicBezTo>
                      <a:pt x="272445" y="626330"/>
                      <a:pt x="270907" y="639718"/>
                      <a:pt x="269556" y="655910"/>
                    </a:cubicBezTo>
                    <a:cubicBezTo>
                      <a:pt x="284442" y="632717"/>
                      <a:pt x="299146" y="601494"/>
                      <a:pt x="316184" y="596515"/>
                    </a:cubicBezTo>
                    <a:cubicBezTo>
                      <a:pt x="314038" y="589217"/>
                      <a:pt x="305451" y="583528"/>
                      <a:pt x="306524" y="574621"/>
                    </a:cubicBezTo>
                    <a:cubicBezTo>
                      <a:pt x="307147" y="563679"/>
                      <a:pt x="314405" y="554950"/>
                      <a:pt x="319949" y="545622"/>
                    </a:cubicBezTo>
                    <a:cubicBezTo>
                      <a:pt x="307786" y="539695"/>
                      <a:pt x="298568" y="525281"/>
                      <a:pt x="287206" y="507649"/>
                    </a:cubicBezTo>
                    <a:close/>
                    <a:moveTo>
                      <a:pt x="264023" y="488330"/>
                    </a:moveTo>
                    <a:cubicBezTo>
                      <a:pt x="251143" y="497345"/>
                      <a:pt x="249856" y="517952"/>
                      <a:pt x="240841" y="523104"/>
                    </a:cubicBezTo>
                    <a:cubicBezTo>
                      <a:pt x="177304" y="542852"/>
                      <a:pt x="103463" y="578055"/>
                      <a:pt x="46365" y="613259"/>
                    </a:cubicBezTo>
                    <a:cubicBezTo>
                      <a:pt x="17601" y="630002"/>
                      <a:pt x="12021" y="649320"/>
                      <a:pt x="6440" y="682806"/>
                    </a:cubicBezTo>
                    <a:lnTo>
                      <a:pt x="0" y="793568"/>
                    </a:lnTo>
                    <a:cubicBezTo>
                      <a:pt x="60532" y="849807"/>
                      <a:pt x="154551" y="840362"/>
                      <a:pt x="230537" y="859252"/>
                    </a:cubicBezTo>
                    <a:cubicBezTo>
                      <a:pt x="242128" y="755359"/>
                      <a:pt x="233113" y="597374"/>
                      <a:pt x="265311" y="542422"/>
                    </a:cubicBezTo>
                    <a:close/>
                    <a:moveTo>
                      <a:pt x="473953" y="438101"/>
                    </a:moveTo>
                    <a:cubicBezTo>
                      <a:pt x="449999" y="476765"/>
                      <a:pt x="395188" y="525303"/>
                      <a:pt x="351750" y="542487"/>
                    </a:cubicBezTo>
                    <a:cubicBezTo>
                      <a:pt x="364570" y="553524"/>
                      <a:pt x="369815" y="566569"/>
                      <a:pt x="371564" y="577519"/>
                    </a:cubicBezTo>
                    <a:cubicBezTo>
                      <a:pt x="371510" y="588305"/>
                      <a:pt x="363407" y="591042"/>
                      <a:pt x="359329" y="597803"/>
                    </a:cubicBezTo>
                    <a:cubicBezTo>
                      <a:pt x="364928" y="652187"/>
                      <a:pt x="355161" y="701683"/>
                      <a:pt x="373271" y="759858"/>
                    </a:cubicBezTo>
                    <a:cubicBezTo>
                      <a:pt x="382583" y="726860"/>
                      <a:pt x="394118" y="694072"/>
                      <a:pt x="406981" y="659624"/>
                    </a:cubicBezTo>
                    <a:cubicBezTo>
                      <a:pt x="434458" y="598661"/>
                      <a:pt x="476100" y="510653"/>
                      <a:pt x="473953" y="438101"/>
                    </a:cubicBezTo>
                    <a:close/>
                    <a:moveTo>
                      <a:pt x="444331" y="425221"/>
                    </a:moveTo>
                    <a:cubicBezTo>
                      <a:pt x="417365" y="457420"/>
                      <a:pt x="365446" y="490423"/>
                      <a:pt x="342908" y="490423"/>
                    </a:cubicBezTo>
                    <a:cubicBezTo>
                      <a:pt x="312722" y="489752"/>
                      <a:pt x="309100" y="473787"/>
                      <a:pt x="292196" y="465469"/>
                    </a:cubicBezTo>
                    <a:cubicBezTo>
                      <a:pt x="308026" y="468152"/>
                      <a:pt x="323455" y="474056"/>
                      <a:pt x="339687" y="473519"/>
                    </a:cubicBezTo>
                    <a:cubicBezTo>
                      <a:pt x="376180" y="473116"/>
                      <a:pt x="416695" y="446955"/>
                      <a:pt x="444331" y="425221"/>
                    </a:cubicBezTo>
                    <a:close/>
                    <a:moveTo>
                      <a:pt x="488121" y="409767"/>
                    </a:moveTo>
                    <a:cubicBezTo>
                      <a:pt x="533198" y="465576"/>
                      <a:pt x="410846" y="692681"/>
                      <a:pt x="376072" y="855388"/>
                    </a:cubicBezTo>
                    <a:cubicBezTo>
                      <a:pt x="489409" y="838216"/>
                      <a:pt x="600169" y="850665"/>
                      <a:pt x="716082" y="803871"/>
                    </a:cubicBezTo>
                    <a:cubicBezTo>
                      <a:pt x="761588" y="800437"/>
                      <a:pt x="808382" y="816321"/>
                      <a:pt x="852601" y="793568"/>
                    </a:cubicBezTo>
                    <a:cubicBezTo>
                      <a:pt x="845303" y="743338"/>
                      <a:pt x="867627" y="646745"/>
                      <a:pt x="772750" y="588788"/>
                    </a:cubicBezTo>
                    <a:cubicBezTo>
                      <a:pt x="729391" y="552726"/>
                      <a:pt x="648681" y="519241"/>
                      <a:pt x="565395" y="492193"/>
                    </a:cubicBezTo>
                    <a:cubicBezTo>
                      <a:pt x="534486" y="468582"/>
                      <a:pt x="515167" y="433379"/>
                      <a:pt x="488121" y="409767"/>
                    </a:cubicBezTo>
                    <a:close/>
                    <a:moveTo>
                      <a:pt x="314467" y="207"/>
                    </a:moveTo>
                    <a:cubicBezTo>
                      <a:pt x="302302" y="922"/>
                      <a:pt x="297652" y="4142"/>
                      <a:pt x="285488" y="8794"/>
                    </a:cubicBezTo>
                    <a:cubicBezTo>
                      <a:pt x="273325" y="13444"/>
                      <a:pt x="253826" y="20241"/>
                      <a:pt x="241485" y="28112"/>
                    </a:cubicBezTo>
                    <a:cubicBezTo>
                      <a:pt x="229142" y="35983"/>
                      <a:pt x="220377" y="43853"/>
                      <a:pt x="211433" y="56017"/>
                    </a:cubicBezTo>
                    <a:cubicBezTo>
                      <a:pt x="202489" y="68180"/>
                      <a:pt x="193724" y="87320"/>
                      <a:pt x="187821" y="101095"/>
                    </a:cubicBezTo>
                    <a:cubicBezTo>
                      <a:pt x="181919" y="114868"/>
                      <a:pt x="176194" y="121665"/>
                      <a:pt x="176015" y="138658"/>
                    </a:cubicBezTo>
                    <a:cubicBezTo>
                      <a:pt x="175837" y="155652"/>
                      <a:pt x="182813" y="191249"/>
                      <a:pt x="186748" y="203055"/>
                    </a:cubicBezTo>
                    <a:lnTo>
                      <a:pt x="187520" y="204007"/>
                    </a:lnTo>
                    <a:lnTo>
                      <a:pt x="191027" y="223887"/>
                    </a:lnTo>
                    <a:cubicBezTo>
                      <a:pt x="185407" y="222374"/>
                      <a:pt x="182724" y="232570"/>
                      <a:pt x="184333" y="241693"/>
                    </a:cubicBezTo>
                    <a:cubicBezTo>
                      <a:pt x="185943" y="250815"/>
                      <a:pt x="196139" y="265841"/>
                      <a:pt x="198822" y="277111"/>
                    </a:cubicBezTo>
                    <a:cubicBezTo>
                      <a:pt x="201505" y="288380"/>
                      <a:pt x="200298" y="299113"/>
                      <a:pt x="200432" y="309308"/>
                    </a:cubicBezTo>
                    <a:cubicBezTo>
                      <a:pt x="200566" y="319505"/>
                      <a:pt x="198285" y="331579"/>
                      <a:pt x="199627" y="338286"/>
                    </a:cubicBezTo>
                    <a:cubicBezTo>
                      <a:pt x="200969" y="344995"/>
                      <a:pt x="205128" y="346739"/>
                      <a:pt x="208482" y="349556"/>
                    </a:cubicBezTo>
                    <a:cubicBezTo>
                      <a:pt x="211836" y="352373"/>
                      <a:pt x="218275" y="343385"/>
                      <a:pt x="219751" y="355191"/>
                    </a:cubicBezTo>
                    <a:cubicBezTo>
                      <a:pt x="221227" y="366997"/>
                      <a:pt x="229008" y="395036"/>
                      <a:pt x="236655" y="410733"/>
                    </a:cubicBezTo>
                    <a:cubicBezTo>
                      <a:pt x="244301" y="426429"/>
                      <a:pt x="259999" y="439845"/>
                      <a:pt x="265633" y="449370"/>
                    </a:cubicBezTo>
                    <a:cubicBezTo>
                      <a:pt x="271268" y="458895"/>
                      <a:pt x="266438" y="460372"/>
                      <a:pt x="270463" y="467884"/>
                    </a:cubicBezTo>
                    <a:cubicBezTo>
                      <a:pt x="274487" y="475397"/>
                      <a:pt x="281330" y="484118"/>
                      <a:pt x="289781" y="494447"/>
                    </a:cubicBezTo>
                    <a:cubicBezTo>
                      <a:pt x="298233" y="504778"/>
                      <a:pt x="311246" y="524097"/>
                      <a:pt x="321175" y="529866"/>
                    </a:cubicBezTo>
                    <a:cubicBezTo>
                      <a:pt x="331102" y="535634"/>
                      <a:pt x="333383" y="536305"/>
                      <a:pt x="349348" y="529061"/>
                    </a:cubicBezTo>
                    <a:cubicBezTo>
                      <a:pt x="365312" y="521816"/>
                      <a:pt x="399657" y="499680"/>
                      <a:pt x="416963" y="486398"/>
                    </a:cubicBezTo>
                    <a:cubicBezTo>
                      <a:pt x="434270" y="473116"/>
                      <a:pt x="444331" y="459298"/>
                      <a:pt x="453186" y="449370"/>
                    </a:cubicBezTo>
                    <a:cubicBezTo>
                      <a:pt x="462041" y="439443"/>
                      <a:pt x="466601" y="434746"/>
                      <a:pt x="470089" y="426831"/>
                    </a:cubicBezTo>
                    <a:cubicBezTo>
                      <a:pt x="473577" y="418917"/>
                      <a:pt x="471968" y="409526"/>
                      <a:pt x="474115" y="401878"/>
                    </a:cubicBezTo>
                    <a:cubicBezTo>
                      <a:pt x="476261" y="394231"/>
                      <a:pt x="480688" y="390341"/>
                      <a:pt x="482969" y="380949"/>
                    </a:cubicBezTo>
                    <a:cubicBezTo>
                      <a:pt x="485249" y="371558"/>
                      <a:pt x="484847" y="352373"/>
                      <a:pt x="487799" y="345532"/>
                    </a:cubicBezTo>
                    <a:cubicBezTo>
                      <a:pt x="490750" y="338689"/>
                      <a:pt x="496788" y="343787"/>
                      <a:pt x="500678" y="339897"/>
                    </a:cubicBezTo>
                    <a:cubicBezTo>
                      <a:pt x="504569" y="336006"/>
                      <a:pt x="508996" y="331177"/>
                      <a:pt x="511142" y="322188"/>
                    </a:cubicBezTo>
                    <a:cubicBezTo>
                      <a:pt x="513289" y="313199"/>
                      <a:pt x="511947" y="299515"/>
                      <a:pt x="513557" y="285965"/>
                    </a:cubicBezTo>
                    <a:cubicBezTo>
                      <a:pt x="515167" y="272415"/>
                      <a:pt x="520131" y="252425"/>
                      <a:pt x="520801" y="240888"/>
                    </a:cubicBezTo>
                    <a:cubicBezTo>
                      <a:pt x="521473" y="229350"/>
                      <a:pt x="520131" y="222508"/>
                      <a:pt x="517582" y="216739"/>
                    </a:cubicBezTo>
                    <a:lnTo>
                      <a:pt x="505508" y="206274"/>
                    </a:lnTo>
                    <a:cubicBezTo>
                      <a:pt x="501482" y="205872"/>
                      <a:pt x="496788" y="209897"/>
                      <a:pt x="493433" y="214324"/>
                    </a:cubicBezTo>
                    <a:cubicBezTo>
                      <a:pt x="490893" y="217677"/>
                      <a:pt x="489661" y="229032"/>
                      <a:pt x="487525" y="232413"/>
                    </a:cubicBezTo>
                    <a:lnTo>
                      <a:pt x="486770" y="223363"/>
                    </a:lnTo>
                    <a:lnTo>
                      <a:pt x="488165" y="195462"/>
                    </a:lnTo>
                    <a:lnTo>
                      <a:pt x="490482" y="198762"/>
                    </a:lnTo>
                    <a:cubicBezTo>
                      <a:pt x="492986" y="200550"/>
                      <a:pt x="494238" y="195185"/>
                      <a:pt x="496921" y="194469"/>
                    </a:cubicBezTo>
                    <a:cubicBezTo>
                      <a:pt x="499604" y="193754"/>
                      <a:pt x="503002" y="193217"/>
                      <a:pt x="506581" y="194469"/>
                    </a:cubicBezTo>
                    <a:cubicBezTo>
                      <a:pt x="510158" y="195721"/>
                      <a:pt x="516419" y="202876"/>
                      <a:pt x="518386" y="201981"/>
                    </a:cubicBezTo>
                    <a:cubicBezTo>
                      <a:pt x="519370" y="201534"/>
                      <a:pt x="519370" y="200774"/>
                      <a:pt x="519124" y="198896"/>
                    </a:cubicBezTo>
                    <a:lnTo>
                      <a:pt x="518386" y="189102"/>
                    </a:lnTo>
                    <a:cubicBezTo>
                      <a:pt x="518391" y="189053"/>
                      <a:pt x="521603" y="159753"/>
                      <a:pt x="518386" y="142952"/>
                    </a:cubicBezTo>
                    <a:cubicBezTo>
                      <a:pt x="515167" y="126137"/>
                      <a:pt x="506760" y="103778"/>
                      <a:pt x="499068" y="88215"/>
                    </a:cubicBezTo>
                    <a:cubicBezTo>
                      <a:pt x="491376" y="72652"/>
                      <a:pt x="479213" y="57627"/>
                      <a:pt x="472236" y="49577"/>
                    </a:cubicBezTo>
                    <a:cubicBezTo>
                      <a:pt x="465260" y="41528"/>
                      <a:pt x="466154" y="44211"/>
                      <a:pt x="457210" y="39918"/>
                    </a:cubicBezTo>
                    <a:cubicBezTo>
                      <a:pt x="448266" y="35625"/>
                      <a:pt x="435030" y="29722"/>
                      <a:pt x="418572" y="23818"/>
                    </a:cubicBezTo>
                    <a:cubicBezTo>
                      <a:pt x="402117" y="17916"/>
                      <a:pt x="375821" y="8435"/>
                      <a:pt x="358470" y="4500"/>
                    </a:cubicBezTo>
                    <a:cubicBezTo>
                      <a:pt x="341118" y="564"/>
                      <a:pt x="326630" y="-509"/>
                      <a:pt x="314467" y="207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2303" tIns="41153" rIns="82303" bIns="41153" rtlCol="0" anchor="ctr"/>
              <a:lstStyle/>
              <a:p>
                <a:pPr algn="ctr" defTabSz="617220"/>
                <a:endParaRPr lang="en-US" sz="2160" dirty="0">
                  <a:solidFill>
                    <a:prstClr val="white"/>
                  </a:solidFill>
                  <a:latin typeface="微软雅黑" panose="020B0503020204020204" pitchFamily="34" charset="-122"/>
                  <a:ea typeface="幼圆" panose="02010509060101010101" charset="-122"/>
                </a:endParaRP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 rot="0">
              <a:off x="2932" y="8562"/>
              <a:ext cx="783" cy="783"/>
              <a:chOff x="3937978" y="5180856"/>
              <a:chExt cx="552450" cy="552450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937978" y="5180856"/>
                <a:ext cx="552450" cy="552450"/>
              </a:xfrm>
              <a:prstGeom prst="ellipse">
                <a:avLst/>
              </a:prstGeom>
              <a:solidFill>
                <a:srgbClr val="FFFFFF">
                  <a:alpha val="6117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097280"/>
                <a:r>
                  <a:rPr lang="en-US" altLang="zh-CN" sz="21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rPr>
                  <a:t>X</a:t>
                </a:r>
                <a:endParaRPr lang="zh-CN" altLang="en-US" sz="2160" dirty="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  <p:grpSp>
            <p:nvGrpSpPr>
              <p:cNvPr id="59" name="Group 38"/>
              <p:cNvGrpSpPr/>
              <p:nvPr/>
            </p:nvGrpSpPr>
            <p:grpSpPr>
              <a:xfrm>
                <a:off x="4022991" y="5324161"/>
                <a:ext cx="348415" cy="247981"/>
                <a:chOff x="5326857" y="2779521"/>
                <a:chExt cx="2283619" cy="2167129"/>
              </a:xfrm>
              <a:solidFill>
                <a:schemeClr val="bg1"/>
              </a:solidFill>
            </p:grpSpPr>
            <p:sp>
              <p:nvSpPr>
                <p:cNvPr id="60" name="Freeform 45"/>
                <p:cNvSpPr/>
                <p:nvPr/>
              </p:nvSpPr>
              <p:spPr>
                <a:xfrm>
                  <a:off x="5326857" y="3228975"/>
                  <a:ext cx="1147085" cy="1083469"/>
                </a:xfrm>
                <a:custGeom>
                  <a:avLst/>
                  <a:gdLst>
                    <a:gd name="connsiteX0" fmla="*/ 1090612 w 1147085"/>
                    <a:gd name="connsiteY0" fmla="*/ 0 h 1083469"/>
                    <a:gd name="connsiteX1" fmla="*/ 1147085 w 1147085"/>
                    <a:gd name="connsiteY1" fmla="*/ 460567 h 1083469"/>
                    <a:gd name="connsiteX2" fmla="*/ 1078295 w 1147085"/>
                    <a:gd name="connsiteY2" fmla="*/ 504743 h 1083469"/>
                    <a:gd name="connsiteX3" fmla="*/ 1025237 w 1147085"/>
                    <a:gd name="connsiteY3" fmla="*/ 72025 h 1083469"/>
                    <a:gd name="connsiteX4" fmla="*/ 79622 w 1147085"/>
                    <a:gd name="connsiteY4" fmla="*/ 171129 h 1083469"/>
                    <a:gd name="connsiteX5" fmla="*/ 186985 w 1147085"/>
                    <a:gd name="connsiteY5" fmla="*/ 990798 h 1083469"/>
                    <a:gd name="connsiteX6" fmla="*/ 186985 w 1147085"/>
                    <a:gd name="connsiteY6" fmla="*/ 1011445 h 1083469"/>
                    <a:gd name="connsiteX7" fmla="*/ 977729 w 1147085"/>
                    <a:gd name="connsiteY7" fmla="*/ 857154 h 1083469"/>
                    <a:gd name="connsiteX8" fmla="*/ 977729 w 1147085"/>
                    <a:gd name="connsiteY8" fmla="*/ 916854 h 1083469"/>
                    <a:gd name="connsiteX9" fmla="*/ 123825 w 1147085"/>
                    <a:gd name="connsiteY9" fmla="*/ 1083469 h 1083469"/>
                    <a:gd name="connsiteX10" fmla="*/ 0 w 1147085"/>
                    <a:gd name="connsiteY10" fmla="*/ 114300 h 1083469"/>
                    <a:gd name="connsiteX11" fmla="*/ 1090612 w 1147085"/>
                    <a:gd name="connsiteY11" fmla="*/ 0 h 1083469"/>
                    <a:gd name="connsiteX0-1" fmla="*/ 1090612 w 1147085"/>
                    <a:gd name="connsiteY0-2" fmla="*/ 0 h 1083469"/>
                    <a:gd name="connsiteX1-3" fmla="*/ 1147085 w 1147085"/>
                    <a:gd name="connsiteY1-4" fmla="*/ 460567 h 1083469"/>
                    <a:gd name="connsiteX2-5" fmla="*/ 1078295 w 1147085"/>
                    <a:gd name="connsiteY2-6" fmla="*/ 504743 h 1083469"/>
                    <a:gd name="connsiteX3-7" fmla="*/ 1025237 w 1147085"/>
                    <a:gd name="connsiteY3-8" fmla="*/ 72025 h 1083469"/>
                    <a:gd name="connsiteX4-9" fmla="*/ 79622 w 1147085"/>
                    <a:gd name="connsiteY4-10" fmla="*/ 171129 h 1083469"/>
                    <a:gd name="connsiteX5-11" fmla="*/ 186985 w 1147085"/>
                    <a:gd name="connsiteY5-12" fmla="*/ 1011445 h 1083469"/>
                    <a:gd name="connsiteX6-13" fmla="*/ 977729 w 1147085"/>
                    <a:gd name="connsiteY6-14" fmla="*/ 857154 h 1083469"/>
                    <a:gd name="connsiteX7-15" fmla="*/ 977729 w 1147085"/>
                    <a:gd name="connsiteY7-16" fmla="*/ 916854 h 1083469"/>
                    <a:gd name="connsiteX8-17" fmla="*/ 123825 w 1147085"/>
                    <a:gd name="connsiteY8-18" fmla="*/ 1083469 h 1083469"/>
                    <a:gd name="connsiteX9-19" fmla="*/ 0 w 1147085"/>
                    <a:gd name="connsiteY9-20" fmla="*/ 114300 h 1083469"/>
                    <a:gd name="connsiteX10-21" fmla="*/ 1090612 w 1147085"/>
                    <a:gd name="connsiteY10-22" fmla="*/ 0 h 108346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  <a:cxn ang="0">
                      <a:pos x="connsiteX9-19" y="connsiteY9-20"/>
                    </a:cxn>
                    <a:cxn ang="0">
                      <a:pos x="connsiteX10-21" y="connsiteY10-22"/>
                    </a:cxn>
                  </a:cxnLst>
                  <a:rect l="l" t="t" r="r" b="b"/>
                  <a:pathLst>
                    <a:path w="1147085" h="1083469">
                      <a:moveTo>
                        <a:pt x="1090612" y="0"/>
                      </a:moveTo>
                      <a:lnTo>
                        <a:pt x="1147085" y="460567"/>
                      </a:lnTo>
                      <a:cubicBezTo>
                        <a:pt x="1121629" y="471368"/>
                        <a:pt x="1098257" y="486098"/>
                        <a:pt x="1078295" y="504743"/>
                      </a:cubicBezTo>
                      <a:lnTo>
                        <a:pt x="1025237" y="72025"/>
                      </a:lnTo>
                      <a:lnTo>
                        <a:pt x="79622" y="171129"/>
                      </a:lnTo>
                      <a:lnTo>
                        <a:pt x="186985" y="1011445"/>
                      </a:lnTo>
                      <a:lnTo>
                        <a:pt x="977729" y="857154"/>
                      </a:lnTo>
                      <a:lnTo>
                        <a:pt x="977729" y="916854"/>
                      </a:lnTo>
                      <a:lnTo>
                        <a:pt x="123825" y="1083469"/>
                      </a:lnTo>
                      <a:lnTo>
                        <a:pt x="0" y="114300"/>
                      </a:lnTo>
                      <a:lnTo>
                        <a:pt x="1090612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1" name="Oval 23"/>
                <p:cNvSpPr/>
                <p:nvPr/>
              </p:nvSpPr>
              <p:spPr bwMode="auto">
                <a:xfrm>
                  <a:off x="5472973" y="4217016"/>
                  <a:ext cx="831613" cy="5153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613" h="515322">
                      <a:moveTo>
                        <a:pt x="656506" y="0"/>
                      </a:moveTo>
                      <a:cubicBezTo>
                        <a:pt x="722980" y="12459"/>
                        <a:pt x="782484" y="33487"/>
                        <a:pt x="831613" y="60220"/>
                      </a:cubicBezTo>
                      <a:lnTo>
                        <a:pt x="831613" y="156807"/>
                      </a:lnTo>
                      <a:lnTo>
                        <a:pt x="790343" y="156807"/>
                      </a:lnTo>
                      <a:cubicBezTo>
                        <a:pt x="689578" y="156807"/>
                        <a:pt x="607892" y="247187"/>
                        <a:pt x="607892" y="358678"/>
                      </a:cubicBezTo>
                      <a:cubicBezTo>
                        <a:pt x="607892" y="412735"/>
                        <a:pt x="627095" y="461830"/>
                        <a:pt x="658968" y="497546"/>
                      </a:cubicBezTo>
                      <a:cubicBezTo>
                        <a:pt x="605816" y="509342"/>
                        <a:pt x="548050" y="515322"/>
                        <a:pt x="487726" y="515322"/>
                      </a:cubicBezTo>
                      <a:cubicBezTo>
                        <a:pt x="218362" y="515322"/>
                        <a:pt x="0" y="396081"/>
                        <a:pt x="0" y="248990"/>
                      </a:cubicBezTo>
                      <a:cubicBezTo>
                        <a:pt x="0" y="198934"/>
                        <a:pt x="25288" y="152104"/>
                        <a:pt x="70263" y="113194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2" name="Rounded Rectangle 13"/>
                <p:cNvSpPr/>
                <p:nvPr/>
              </p:nvSpPr>
              <p:spPr bwMode="auto">
                <a:xfrm>
                  <a:off x="6127748" y="3705225"/>
                  <a:ext cx="1375518" cy="1241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75518" h="1241425">
                      <a:moveTo>
                        <a:pt x="880211" y="0"/>
                      </a:moveTo>
                      <a:lnTo>
                        <a:pt x="1125002" y="0"/>
                      </a:lnTo>
                      <a:cubicBezTo>
                        <a:pt x="1202113" y="0"/>
                        <a:pt x="1271265" y="34077"/>
                        <a:pt x="1317403" y="88704"/>
                      </a:cubicBezTo>
                      <a:cubicBezTo>
                        <a:pt x="1244331" y="103169"/>
                        <a:pt x="1190628" y="168346"/>
                        <a:pt x="1190628" y="246066"/>
                      </a:cubicBezTo>
                      <a:lnTo>
                        <a:pt x="1190628" y="708029"/>
                      </a:lnTo>
                      <a:lnTo>
                        <a:pt x="929175" y="708029"/>
                      </a:lnTo>
                      <a:lnTo>
                        <a:pt x="803618" y="172438"/>
                      </a:lnTo>
                      <a:close/>
                      <a:moveTo>
                        <a:pt x="481554" y="0"/>
                      </a:moveTo>
                      <a:lnTo>
                        <a:pt x="726347" y="0"/>
                      </a:lnTo>
                      <a:lnTo>
                        <a:pt x="802940" y="172436"/>
                      </a:lnTo>
                      <a:lnTo>
                        <a:pt x="674361" y="720915"/>
                      </a:lnTo>
                      <a:cubicBezTo>
                        <a:pt x="614856" y="745801"/>
                        <a:pt x="573090" y="804586"/>
                        <a:pt x="573090" y="873128"/>
                      </a:cubicBezTo>
                      <a:cubicBezTo>
                        <a:pt x="573090" y="964310"/>
                        <a:pt x="647007" y="1038227"/>
                        <a:pt x="738189" y="1038227"/>
                      </a:cubicBezTo>
                      <a:lnTo>
                        <a:pt x="1375518" y="1038227"/>
                      </a:lnTo>
                      <a:cubicBezTo>
                        <a:pt x="1351252" y="1154299"/>
                        <a:pt x="1248302" y="1241425"/>
                        <a:pt x="1125002" y="1241425"/>
                      </a:cubicBezTo>
                      <a:lnTo>
                        <a:pt x="481554" y="1241425"/>
                      </a:lnTo>
                      <a:cubicBezTo>
                        <a:pt x="358254" y="1241425"/>
                        <a:pt x="255302" y="1154298"/>
                        <a:pt x="231037" y="1038224"/>
                      </a:cubicBezTo>
                      <a:lnTo>
                        <a:pt x="165099" y="1038224"/>
                      </a:lnTo>
                      <a:cubicBezTo>
                        <a:pt x="73917" y="1038224"/>
                        <a:pt x="0" y="964307"/>
                        <a:pt x="0" y="873125"/>
                      </a:cubicBezTo>
                      <a:cubicBezTo>
                        <a:pt x="0" y="781943"/>
                        <a:pt x="73917" y="708026"/>
                        <a:pt x="165099" y="708026"/>
                      </a:cubicBezTo>
                      <a:lnTo>
                        <a:pt x="225428" y="708026"/>
                      </a:lnTo>
                      <a:lnTo>
                        <a:pt x="225428" y="256126"/>
                      </a:lnTo>
                      <a:cubicBezTo>
                        <a:pt x="225428" y="114672"/>
                        <a:pt x="340100" y="0"/>
                        <a:pt x="481554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3" name="Oval 57"/>
                <p:cNvSpPr/>
                <p:nvPr/>
              </p:nvSpPr>
              <p:spPr bwMode="auto">
                <a:xfrm>
                  <a:off x="6524624" y="2779521"/>
                  <a:ext cx="835025" cy="835025"/>
                </a:xfrm>
                <a:prstGeom prst="ellipse">
                  <a:avLst/>
                </a:pr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  <p:sp>
              <p:nvSpPr>
                <p:cNvPr id="64" name="Rounded Rectangle 14"/>
                <p:cNvSpPr/>
                <p:nvPr/>
              </p:nvSpPr>
              <p:spPr bwMode="auto">
                <a:xfrm>
                  <a:off x="6740522" y="3829050"/>
                  <a:ext cx="869954" cy="874713"/>
                </a:xfrm>
                <a:custGeom>
                  <a:avLst/>
                  <a:gdLst>
                    <a:gd name="connsiteX0" fmla="*/ 744540 w 869954"/>
                    <a:gd name="connsiteY0" fmla="*/ 0 h 874713"/>
                    <a:gd name="connsiteX1" fmla="*/ 869954 w 869954"/>
                    <a:gd name="connsiteY1" fmla="*/ 125414 h 874713"/>
                    <a:gd name="connsiteX2" fmla="*/ 869953 w 869954"/>
                    <a:gd name="connsiteY2" fmla="*/ 706437 h 874713"/>
                    <a:gd name="connsiteX3" fmla="*/ 869952 w 869954"/>
                    <a:gd name="connsiteY3" fmla="*/ 749299 h 874713"/>
                    <a:gd name="connsiteX4" fmla="*/ 744538 w 869954"/>
                    <a:gd name="connsiteY4" fmla="*/ 874713 h 874713"/>
                    <a:gd name="connsiteX5" fmla="*/ 125414 w 869954"/>
                    <a:gd name="connsiteY5" fmla="*/ 874712 h 874713"/>
                    <a:gd name="connsiteX6" fmla="*/ 0 w 869954"/>
                    <a:gd name="connsiteY6" fmla="*/ 749298 h 874713"/>
                    <a:gd name="connsiteX7" fmla="*/ 1 w 869954"/>
                    <a:gd name="connsiteY7" fmla="*/ 749299 h 874713"/>
                    <a:gd name="connsiteX8" fmla="*/ 125415 w 869954"/>
                    <a:gd name="connsiteY8" fmla="*/ 623885 h 874713"/>
                    <a:gd name="connsiteX9" fmla="*/ 619126 w 869954"/>
                    <a:gd name="connsiteY9" fmla="*/ 623885 h 874713"/>
                    <a:gd name="connsiteX10" fmla="*/ 619126 w 869954"/>
                    <a:gd name="connsiteY10" fmla="*/ 125414 h 874713"/>
                    <a:gd name="connsiteX11" fmla="*/ 744540 w 869954"/>
                    <a:gd name="connsiteY11" fmla="*/ 0 h 874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9954" h="874713">
                      <a:moveTo>
                        <a:pt x="744540" y="0"/>
                      </a:moveTo>
                      <a:cubicBezTo>
                        <a:pt x="813804" y="0"/>
                        <a:pt x="869954" y="56150"/>
                        <a:pt x="869954" y="125414"/>
                      </a:cubicBezTo>
                      <a:cubicBezTo>
                        <a:pt x="869954" y="319088"/>
                        <a:pt x="869953" y="512763"/>
                        <a:pt x="869953" y="706437"/>
                      </a:cubicBezTo>
                      <a:cubicBezTo>
                        <a:pt x="869953" y="720724"/>
                        <a:pt x="869952" y="735012"/>
                        <a:pt x="869952" y="749299"/>
                      </a:cubicBezTo>
                      <a:cubicBezTo>
                        <a:pt x="869952" y="818563"/>
                        <a:pt x="813802" y="874713"/>
                        <a:pt x="744538" y="874713"/>
                      </a:cubicBezTo>
                      <a:lnTo>
                        <a:pt x="125414" y="874712"/>
                      </a:lnTo>
                      <a:cubicBezTo>
                        <a:pt x="56150" y="874712"/>
                        <a:pt x="0" y="818562"/>
                        <a:pt x="0" y="749298"/>
                      </a:cubicBezTo>
                      <a:lnTo>
                        <a:pt x="1" y="749299"/>
                      </a:lnTo>
                      <a:cubicBezTo>
                        <a:pt x="1" y="680035"/>
                        <a:pt x="56151" y="623885"/>
                        <a:pt x="125415" y="623885"/>
                      </a:cubicBezTo>
                      <a:lnTo>
                        <a:pt x="619126" y="623885"/>
                      </a:lnTo>
                      <a:lnTo>
                        <a:pt x="619126" y="125414"/>
                      </a:lnTo>
                      <a:cubicBezTo>
                        <a:pt x="619126" y="56150"/>
                        <a:pt x="675276" y="0"/>
                        <a:pt x="744540" y="0"/>
                      </a:cubicBez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vert="horz" wrap="square" lIns="109723" tIns="54863" rIns="109723" bIns="54863" numCol="1" rtlCol="0" anchor="ctr" anchorCtr="0" compatLnSpc="1"/>
                <a:lstStyle/>
                <a:p>
                  <a:pPr algn="ctr" defTabSz="61722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560" dirty="0">
                    <a:solidFill>
                      <a:prstClr val="white"/>
                    </a:solidFill>
                    <a:latin typeface="Calibri" panose="020F0502020204030204"/>
                    <a:ea typeface="幼圆" panose="02010509060101010101" charset="-122"/>
                  </a:endParaRPr>
                </a:p>
              </p:txBody>
            </p:sp>
          </p:grpSp>
        </p:grp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2"/>
          <a:srcRect l="32059" t="6656" r="43578" b="46056"/>
          <a:stretch>
            <a:fillRect/>
          </a:stretch>
        </p:blipFill>
        <p:spPr>
          <a:xfrm>
            <a:off x="4953635" y="1605915"/>
            <a:ext cx="2166620" cy="2080260"/>
          </a:xfrm>
          <a:prstGeom prst="ellipse">
            <a:avLst/>
          </a:prstGeom>
          <a:ln>
            <a:solidFill>
              <a:schemeClr val="tx2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2397125" y="5551170"/>
            <a:ext cx="23437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主讲人：林倩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8035" y="474345"/>
            <a:ext cx="10831830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</a:t>
            </a:r>
            <a:r>
              <a:rPr lang="en-US" altLang="zh-CN" sz="5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8</a:t>
            </a:r>
            <a:r>
              <a:rPr lang="zh-CN" altLang="en-US" sz="5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章</a:t>
            </a:r>
            <a:r>
              <a:rPr lang="en-US" altLang="zh-CN" sz="5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VHDL</a:t>
            </a:r>
            <a:r>
              <a:rPr lang="zh-CN" altLang="en-US" sz="5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综合</a:t>
            </a:r>
            <a:r>
              <a:rPr lang="zh-CN" sz="54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实验设计</a:t>
            </a:r>
            <a:endParaRPr lang="zh-CN" sz="54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04856"/>
            <a:ext cx="10307320" cy="583565"/>
            <a:chOff x="274214" y="170713"/>
            <a:chExt cx="8589434" cy="486304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170713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综合实验三 简易自动售货机的设计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750560" y="3298825"/>
            <a:ext cx="14966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开机状态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1219200" y="6340475"/>
            <a:ext cx="2395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按下</a:t>
            </a:r>
            <a:r>
              <a:rPr lang="en-US" altLang="zh-CN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1.5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元商品按键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427345" y="6340475"/>
            <a:ext cx="18751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按下一元按键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613775" y="6340475"/>
            <a:ext cx="3221355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按下购买按键显示找零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485" y="1049020"/>
            <a:ext cx="3698240" cy="21856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475" descr="电子设备的屏幕&#10;&#10;中度可信度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75" y="3794760"/>
            <a:ext cx="3749040" cy="2458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476" descr="图片包含 游戏机, 电路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4415" y="3755390"/>
            <a:ext cx="3308985" cy="2500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477" descr="电子设备的屏幕&#10;&#10;中度可信度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7095" y="3759200"/>
            <a:ext cx="3328035" cy="24968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1308735" y="2071370"/>
            <a:ext cx="9575165" cy="35579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）用户可以通过键盘设定个人密码。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）在开锁时，用户输入的密码将与先前设定的密码进行比较。若密码输入正确，则密码锁将解锁，同时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灯亮起作为正确开锁的指示；若密码输入错误，则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灯将亮起，提示用户密码不正确。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）密码锁允许用户多次输入错误密码，但只有在按下复位键后，才允许用户再次输入新密码进行尝试。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综合实验四 智能电子密码锁的设计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354965" y="4936490"/>
            <a:ext cx="11444605" cy="1701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采用EDA技术实现分模块设计，系统包括主要输入模块、密码控制模块和密码显示模块。密码控制模块负责设置密码、检查密码、清除密码显示、锁定密码锁和密码锁开关状态，密码显示模块负责显示当前密码数字。输入模块将此刻采集的数字传递给密码控制模块，密码控制模块对当前数字进行处理，以完成所需功能，然后将三位数字传递给密码显示模块，使其最终显示再数码管上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1" indent="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None/>
            </a:pP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综合实验四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智能电子密码锁的设计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5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6135" y="1668145"/>
            <a:ext cx="5998210" cy="31730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综合实验四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智能电子密码锁的设计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752975" y="6076315"/>
            <a:ext cx="3539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智能电子密码锁顶层设计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15" y="1988820"/>
            <a:ext cx="10177780" cy="40036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04856"/>
            <a:ext cx="10307320" cy="583565"/>
            <a:chOff x="274214" y="170713"/>
            <a:chExt cx="8589434" cy="486304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170713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综合实验四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智能电子密码锁的设计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1564640" y="4912360"/>
            <a:ext cx="12446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设置密码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610860" y="4912360"/>
            <a:ext cx="13442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上锁状态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9756775" y="4912360"/>
            <a:ext cx="1240790" cy="3987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开锁状态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85" descr="IMG_256"/>
          <p:cNvPicPr/>
          <p:nvPr/>
        </p:nvPicPr>
        <p:blipFill>
          <a:blip r:embed="rId2"/>
          <a:stretch>
            <a:fillRect/>
          </a:stretch>
        </p:blipFill>
        <p:spPr>
          <a:xfrm>
            <a:off x="375603" y="2387918"/>
            <a:ext cx="3621405" cy="2430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486" descr="IMG_256"/>
          <p:cNvPicPr/>
          <p:nvPr/>
        </p:nvPicPr>
        <p:blipFill>
          <a:blip r:embed="rId3"/>
          <a:stretch>
            <a:fillRect/>
          </a:stretch>
        </p:blipFill>
        <p:spPr>
          <a:xfrm>
            <a:off x="4352608" y="2387918"/>
            <a:ext cx="3621405" cy="2430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065" descr="IMG_256"/>
          <p:cNvPicPr/>
          <p:nvPr/>
        </p:nvPicPr>
        <p:blipFill>
          <a:blip r:embed="rId2"/>
          <a:stretch>
            <a:fillRect/>
          </a:stretch>
        </p:blipFill>
        <p:spPr>
          <a:xfrm>
            <a:off x="8213408" y="2387918"/>
            <a:ext cx="3621405" cy="24301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0" y="2670175"/>
            <a:ext cx="11868150" cy="832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设计原理：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八位数字频率计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总体框架如图，采用测频法来实现八位数字频率计的设计，系统主要包括测频控制模块、计数模块、锁存模块、数码管显示模块，八位数字频率计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综合实验五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八位数字频率计的设计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&amp;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0" y="1734185"/>
            <a:ext cx="1193990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设计要求：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根据频率的定义和频率测量的基本原理，完成八位数字频率计的设计，测定信号的频率为脉宽为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秒的输入信号；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秒计数结束后，计数值被锁入锁存器，计数器清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，为下一测频计数周期作好准备。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488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2815" y="3425825"/>
            <a:ext cx="5784215" cy="33293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综合实验五 八位数字频率计的设计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775200" y="3481705"/>
            <a:ext cx="3539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八位数字频率计顶层设计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740" y="1540510"/>
            <a:ext cx="8341995" cy="1843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0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45" y="4101465"/>
            <a:ext cx="2289175" cy="2282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10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2365" y="4057650"/>
            <a:ext cx="2516505" cy="2327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108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6715" y="4057650"/>
            <a:ext cx="2297430" cy="2343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-214748106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5965" y="4103370"/>
            <a:ext cx="2408555" cy="2298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8"/>
          <p:cNvSpPr txBox="1"/>
          <p:nvPr/>
        </p:nvSpPr>
        <p:spPr>
          <a:xfrm>
            <a:off x="4356735" y="6459220"/>
            <a:ext cx="47707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八位数字频率计不同频率输出结果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0" y="2670175"/>
            <a:ext cx="11868150" cy="832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设计原理：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简易篮球计分器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总体框架如图，简易篮球计分器的设计主要由计时、计分、判断、显示等四部分组成。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综合实验六</a:t>
              </a:r>
              <a:r>
                <a:rPr lang="en-US" altLang="zh-CN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简易篮球计分器的设计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&amp;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0" y="1734185"/>
            <a:ext cx="1193990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设计要求：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设计一个简易对篮球计分器，实现对篮球比赛计分和计时控制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10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1910" y="3294380"/>
            <a:ext cx="7028815" cy="34366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综合实验六</a:t>
              </a:r>
              <a:r>
                <a:rPr lang="en-US" altLang="zh-CN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简易篮球计分器的设计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595495" y="6076315"/>
            <a:ext cx="3539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简易篮球计分器顶层设计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30" y="1719580"/>
            <a:ext cx="10224770" cy="40970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469900" y="2670175"/>
            <a:ext cx="11398250" cy="16313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设计原理：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数控调速音乐彩灯控制器总体框架如图，可以通过设计四种分频系数的数控分频器来实现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种速度；设计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个译码器来实现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种花型，再通过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选择器来控制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输出。该系统主要包括数控分频器、初始计数器、控制计数器、译码器、选择器、预置数计数、预置数译码等多个模块构成。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综合实验七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数控调速音乐彩灯控制器的设计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&amp;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0" y="1734185"/>
            <a:ext cx="1193990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设计要求：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设计一个数控调速音乐采用控制器，实现用数控分频器控制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LED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种花型和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种速度循环变化显示。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10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6735" y="3992880"/>
            <a:ext cx="6018530" cy="27819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" y="23495"/>
            <a:ext cx="3153341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3" tIns="54851" rIns="109703" bIns="54851" rtlCol="0" anchor="ctr"/>
          <a:lstStyle/>
          <a:p>
            <a:pPr algn="ctr" defTabSz="1097280"/>
            <a:endParaRPr lang="zh-CN" altLang="en-US" sz="2160">
              <a:solidFill>
                <a:prstClr val="white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105977" y="3453883"/>
            <a:ext cx="2118592" cy="1261505"/>
            <a:chOff x="316783" y="2087602"/>
            <a:chExt cx="1765492" cy="1051254"/>
          </a:xfrm>
        </p:grpSpPr>
        <p:sp>
          <p:nvSpPr>
            <p:cNvPr id="20" name="矩形 19"/>
            <p:cNvSpPr/>
            <p:nvPr/>
          </p:nvSpPr>
          <p:spPr>
            <a:xfrm>
              <a:off x="651036" y="2087602"/>
              <a:ext cx="1096988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822960"/>
              <a:r>
                <a:rPr lang="zh-CN" altLang="en-US" sz="384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384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6783" y="2569469"/>
              <a:ext cx="1765492" cy="5693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22960"/>
              <a:r>
                <a:rPr lang="en-US" altLang="zh-CN" sz="3840" dirty="0" err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Contens</a:t>
              </a:r>
              <a:endParaRPr lang="zh-CN" altLang="en-US" sz="384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5168265" y="345768"/>
            <a:ext cx="6720663" cy="2172605"/>
            <a:chOff x="8139" y="2626"/>
            <a:chExt cx="7894" cy="2344"/>
          </a:xfrm>
        </p:grpSpPr>
        <p:sp>
          <p:nvSpPr>
            <p:cNvPr id="4" name="圆角矩形 3"/>
            <p:cNvSpPr/>
            <p:nvPr>
              <p:custDataLst>
                <p:tags r:id="rId2"/>
              </p:custDataLst>
            </p:nvPr>
          </p:nvSpPr>
          <p:spPr>
            <a:xfrm>
              <a:off x="8139" y="2647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>
              <p:custDataLst>
                <p:tags r:id="rId3"/>
              </p:custDataLst>
            </p:nvPr>
          </p:nvSpPr>
          <p:spPr>
            <a:xfrm>
              <a:off x="8971" y="2626"/>
              <a:ext cx="7062" cy="736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综合实验一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多路竞赛抢答器的设计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>
              <p:custDataLst>
                <p:tags r:id="rId4"/>
              </p:custDataLst>
            </p:nvPr>
          </p:nvSpPr>
          <p:spPr>
            <a:xfrm>
              <a:off x="8139" y="3451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24"/>
            <p:cNvSpPr txBox="1"/>
            <p:nvPr>
              <p:custDataLst>
                <p:tags r:id="rId5"/>
              </p:custDataLst>
            </p:nvPr>
          </p:nvSpPr>
          <p:spPr>
            <a:xfrm>
              <a:off x="8971" y="3430"/>
              <a:ext cx="6595" cy="737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综合实验二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出租车自动计价器的设计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>
              <p:custDataLst>
                <p:tags r:id="rId6"/>
              </p:custDataLst>
            </p:nvPr>
          </p:nvSpPr>
          <p:spPr>
            <a:xfrm>
              <a:off x="8151" y="4256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lstStyle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>
              <p:custDataLst>
                <p:tags r:id="rId7"/>
              </p:custDataLst>
            </p:nvPr>
          </p:nvSpPr>
          <p:spPr>
            <a:xfrm>
              <a:off x="8983" y="4235"/>
              <a:ext cx="6925" cy="723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lstStyle/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综合实验三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简易自动售货机的设计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8"/>
            </p:custDataLst>
          </p:nvPr>
        </p:nvGrpSpPr>
        <p:grpSpPr>
          <a:xfrm>
            <a:off x="5168265" y="2602558"/>
            <a:ext cx="6720663" cy="2172605"/>
            <a:chOff x="8139" y="2626"/>
            <a:chExt cx="7894" cy="2344"/>
          </a:xfrm>
        </p:grpSpPr>
        <p:sp>
          <p:nvSpPr>
            <p:cNvPr id="18" name="圆角矩形 17"/>
            <p:cNvSpPr/>
            <p:nvPr>
              <p:custDataLst>
                <p:tags r:id="rId9"/>
              </p:custDataLst>
            </p:nvPr>
          </p:nvSpPr>
          <p:spPr>
            <a:xfrm>
              <a:off x="8139" y="2647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4"/>
            <p:cNvSpPr txBox="1"/>
            <p:nvPr>
              <p:custDataLst>
                <p:tags r:id="rId10"/>
              </p:custDataLst>
            </p:nvPr>
          </p:nvSpPr>
          <p:spPr>
            <a:xfrm>
              <a:off x="8971" y="2626"/>
              <a:ext cx="7062" cy="736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综合实验四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智能电子密码锁的设计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>
              <p:custDataLst>
                <p:tags r:id="rId11"/>
              </p:custDataLst>
            </p:nvPr>
          </p:nvSpPr>
          <p:spPr>
            <a:xfrm>
              <a:off x="8139" y="3451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4"/>
            <p:cNvSpPr txBox="1"/>
            <p:nvPr>
              <p:custDataLst>
                <p:tags r:id="rId12"/>
              </p:custDataLst>
            </p:nvPr>
          </p:nvSpPr>
          <p:spPr>
            <a:xfrm>
              <a:off x="8971" y="3430"/>
              <a:ext cx="6938" cy="737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综合实验五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八位数字频率计的设计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圆角矩形 28"/>
            <p:cNvSpPr/>
            <p:nvPr>
              <p:custDataLst>
                <p:tags r:id="rId13"/>
              </p:custDataLst>
            </p:nvPr>
          </p:nvSpPr>
          <p:spPr>
            <a:xfrm>
              <a:off x="8151" y="4256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7"/>
            <p:cNvSpPr txBox="1"/>
            <p:nvPr>
              <p:custDataLst>
                <p:tags r:id="rId14"/>
              </p:custDataLst>
            </p:nvPr>
          </p:nvSpPr>
          <p:spPr>
            <a:xfrm>
              <a:off x="8983" y="4235"/>
              <a:ext cx="6925" cy="723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综合实验六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简易篮球计分器的设计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>
            <p:custDataLst>
              <p:tags r:id="rId15"/>
            </p:custDataLst>
          </p:nvPr>
        </p:nvGrpSpPr>
        <p:grpSpPr>
          <a:xfrm>
            <a:off x="5178425" y="4877763"/>
            <a:ext cx="6933504" cy="1428321"/>
            <a:chOff x="8139" y="2626"/>
            <a:chExt cx="8144" cy="1541"/>
          </a:xfrm>
        </p:grpSpPr>
        <p:sp>
          <p:nvSpPr>
            <p:cNvPr id="32" name="圆角矩形 31"/>
            <p:cNvSpPr/>
            <p:nvPr>
              <p:custDataLst>
                <p:tags r:id="rId16"/>
              </p:custDataLst>
            </p:nvPr>
          </p:nvSpPr>
          <p:spPr>
            <a:xfrm>
              <a:off x="8139" y="2647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4"/>
            <p:cNvSpPr txBox="1"/>
            <p:nvPr>
              <p:custDataLst>
                <p:tags r:id="rId17"/>
              </p:custDataLst>
            </p:nvPr>
          </p:nvSpPr>
          <p:spPr>
            <a:xfrm>
              <a:off x="8971" y="2626"/>
              <a:ext cx="7312" cy="736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综合实验七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数控调速音乐彩灯控制器的设计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圆角矩形 33"/>
            <p:cNvSpPr/>
            <p:nvPr>
              <p:custDataLst>
                <p:tags r:id="rId18"/>
              </p:custDataLst>
            </p:nvPr>
          </p:nvSpPr>
          <p:spPr>
            <a:xfrm>
              <a:off x="8139" y="3451"/>
              <a:ext cx="714" cy="714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03" tIns="54851" rIns="109703" bIns="54851" rtlCol="0" anchor="ctr"/>
            <a:p>
              <a:pPr algn="ctr" defTabSz="1097280"/>
              <a:r>
                <a:rPr lang="en-US" altLang="zh-CN" sz="2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24"/>
            <p:cNvSpPr txBox="1"/>
            <p:nvPr>
              <p:custDataLst>
                <p:tags r:id="rId19"/>
              </p:custDataLst>
            </p:nvPr>
          </p:nvSpPr>
          <p:spPr>
            <a:xfrm>
              <a:off x="8971" y="3430"/>
              <a:ext cx="6385" cy="737"/>
            </a:xfrm>
            <a:prstGeom prst="rect">
              <a:avLst/>
            </a:prstGeom>
            <a:noFill/>
          </p:spPr>
          <p:txBody>
            <a:bodyPr wrap="square" lIns="109703" tIns="54851" rIns="109703" bIns="54851" rtlCol="0">
              <a:noAutofit/>
            </a:bodyPr>
            <a:p>
              <a:pPr defTabSz="1097280">
                <a:lnSpc>
                  <a:spcPct val="14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综合实验八</a:t>
              </a:r>
              <a:r>
                <a:rPr lang="en-US" altLang="zh-CN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音乐点阵系统的设计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74" y="4776098"/>
            <a:ext cx="2639448" cy="20334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综合实验七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数控调速音乐彩灯控制器的设计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394200" y="6076315"/>
            <a:ext cx="43681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数控调速音乐彩灯控制器顶层设计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615" y="1870075"/>
            <a:ext cx="9462770" cy="40163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469900" y="2670175"/>
            <a:ext cx="5626100" cy="40900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设计原理：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音乐点阵系统框架总体框架如图，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该系统主要由动画产生电路和音乐产生电路组成。整个设计共包括了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位计数器、音乐译码、音调预置数译码、数控分频器、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62500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分频共五部分。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首先，动画产生电路将显示频率调整合适，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再者必须至少由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幅图案在点阵上交替显示。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其次，音乐产生电路的设计思想是首先通过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位的加法计数器产生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128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个存储单元，再编写音乐译码程序，将对应的音符存入相应的存储单元中。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1097916"/>
            <a:chOff x="274214" y="217809"/>
            <a:chExt cx="8589434" cy="914930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896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综合实验八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音乐点阵系统的设计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defTabSz="1097280"/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&amp;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0" y="1734185"/>
            <a:ext cx="1193990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设计要求：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设置输入的时钟信号频率为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250KHz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，系统能使扬声器发出一段音乐，并在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16*16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的点阵显示器上显示一幅与音乐相关的动画，同时具有异步复位功能。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-21474811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605" y="2931795"/>
            <a:ext cx="5478780" cy="34671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综合实验八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音乐点阵系统的设计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004945" y="6210300"/>
            <a:ext cx="4181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梁祝歌曲及蝴蝶动画系统顶层设计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100"/>
          <p:cNvPicPr>
            <a:picLocks noChangeAspect="1"/>
          </p:cNvPicPr>
          <p:nvPr/>
        </p:nvPicPr>
        <p:blipFill>
          <a:blip r:embed="rId2"/>
          <a:srcRect l="25775" t="14182" r="20753" b="32310"/>
          <a:stretch>
            <a:fillRect/>
          </a:stretch>
        </p:blipFill>
        <p:spPr>
          <a:xfrm>
            <a:off x="1993900" y="1673860"/>
            <a:ext cx="8204835" cy="44500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583565"/>
            <a:chOff x="274214" y="217809"/>
            <a:chExt cx="8589434" cy="486304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17809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综合实验八 音乐点阵系统的设计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886960" y="4224655"/>
            <a:ext cx="2791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蝴蝶图案总体电路连接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274310" y="6399530"/>
            <a:ext cx="2338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蝴蝶图案演示结果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098"/>
          <p:cNvPicPr/>
          <p:nvPr/>
        </p:nvPicPr>
        <p:blipFill>
          <a:blip r:embed="rId2"/>
          <a:srcRect b="5894"/>
          <a:stretch>
            <a:fillRect/>
          </a:stretch>
        </p:blipFill>
        <p:spPr>
          <a:xfrm>
            <a:off x="3645535" y="1517650"/>
            <a:ext cx="4917440" cy="2621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097"/>
          <p:cNvPicPr/>
          <p:nvPr/>
        </p:nvPicPr>
        <p:blipFill>
          <a:blip r:embed="rId3"/>
          <a:stretch>
            <a:fillRect/>
          </a:stretch>
        </p:blipFill>
        <p:spPr>
          <a:xfrm>
            <a:off x="2454910" y="4629785"/>
            <a:ext cx="3566795" cy="1763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096"/>
          <p:cNvPicPr/>
          <p:nvPr/>
        </p:nvPicPr>
        <p:blipFill>
          <a:blip r:embed="rId4"/>
          <a:stretch>
            <a:fillRect/>
          </a:stretch>
        </p:blipFill>
        <p:spPr>
          <a:xfrm>
            <a:off x="6597650" y="4623435"/>
            <a:ext cx="3985260" cy="17341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综合实验八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音乐点阵系统的设计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004945" y="6210300"/>
            <a:ext cx="41814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星星歌曲及星星动画系统顶层设计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099"/>
          <p:cNvPicPr>
            <a:picLocks noChangeAspect="1"/>
          </p:cNvPicPr>
          <p:nvPr/>
        </p:nvPicPr>
        <p:blipFill>
          <a:blip r:embed="rId2"/>
          <a:srcRect l="25967" t="15532" r="20992" b="31284"/>
          <a:stretch>
            <a:fillRect/>
          </a:stretch>
        </p:blipFill>
        <p:spPr>
          <a:xfrm>
            <a:off x="2176145" y="1719580"/>
            <a:ext cx="8233410" cy="447421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583565"/>
            <a:chOff x="274214" y="217809"/>
            <a:chExt cx="8589434" cy="486304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17809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lnSpc>
                  <a:spcPct val="100000"/>
                </a:lnSpc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综合实验八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音乐点阵系统的设计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4886960" y="4224655"/>
            <a:ext cx="2791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星星图案总体电路连接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5274310" y="6399530"/>
            <a:ext cx="2338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星星图案演示结果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-2147481095"/>
          <p:cNvPicPr/>
          <p:nvPr/>
        </p:nvPicPr>
        <p:blipFill>
          <a:blip r:embed="rId2"/>
          <a:stretch>
            <a:fillRect/>
          </a:stretch>
        </p:blipFill>
        <p:spPr>
          <a:xfrm>
            <a:off x="3637280" y="1603375"/>
            <a:ext cx="4916805" cy="2621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1094"/>
          <p:cNvPicPr/>
          <p:nvPr/>
        </p:nvPicPr>
        <p:blipFill>
          <a:blip r:embed="rId3"/>
          <a:stretch>
            <a:fillRect/>
          </a:stretch>
        </p:blipFill>
        <p:spPr>
          <a:xfrm>
            <a:off x="2368550" y="4622800"/>
            <a:ext cx="3904615" cy="1723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093"/>
          <p:cNvPicPr/>
          <p:nvPr/>
        </p:nvPicPr>
        <p:blipFill>
          <a:blip r:embed="rId4"/>
          <a:stretch>
            <a:fillRect/>
          </a:stretch>
        </p:blipFill>
        <p:spPr>
          <a:xfrm>
            <a:off x="6916420" y="4622800"/>
            <a:ext cx="3427095" cy="172339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3"/>
          <p:cNvSpPr/>
          <p:nvPr/>
        </p:nvSpPr>
        <p:spPr>
          <a:xfrm>
            <a:off x="0" y="2121535"/>
            <a:ext cx="12192000" cy="297878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03" tIns="54851" rIns="109703" bIns="54851" rtlCol="0" anchor="ctr"/>
          <a:lstStyle/>
          <a:p>
            <a:pPr defTabSz="822960"/>
            <a:endParaRPr lang="en-US" sz="3600" dirty="0">
              <a:solidFill>
                <a:prstClr val="white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75790" y="2397760"/>
            <a:ext cx="8448040" cy="2435225"/>
          </a:xfrm>
          <a:prstGeom prst="rect">
            <a:avLst/>
          </a:prstGeom>
          <a:noFill/>
        </p:spPr>
        <p:txBody>
          <a:bodyPr wrap="none" lIns="109703" tIns="54851" rIns="109703" bIns="54851">
            <a:noAutofit/>
          </a:bodyPr>
          <a:lstStyle/>
          <a:p>
            <a:pPr algn="ctr" defTabSz="1097280"/>
            <a:r>
              <a:rPr lang="en-US" altLang="zh-CN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zh-CN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097280"/>
            <a:endParaRPr lang="zh-CN" altLang="en-US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anose="020F0502020204030204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50363" y="663893"/>
            <a:ext cx="679680" cy="679680"/>
            <a:chOff x="2195736" y="5157192"/>
            <a:chExt cx="864096" cy="864096"/>
          </a:xfrm>
        </p:grpSpPr>
        <p:sp>
          <p:nvSpPr>
            <p:cNvPr id="6" name="椭圆 5"/>
            <p:cNvSpPr/>
            <p:nvPr/>
          </p:nvSpPr>
          <p:spPr>
            <a:xfrm>
              <a:off x="2195736" y="5157192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2"/>
            <p:cNvSpPr>
              <a:spLocks noEditPoints="1"/>
            </p:cNvSpPr>
            <p:nvPr/>
          </p:nvSpPr>
          <p:spPr bwMode="black">
            <a:xfrm>
              <a:off x="2420939" y="5327612"/>
              <a:ext cx="437585" cy="528084"/>
            </a:xfrm>
            <a:custGeom>
              <a:avLst/>
              <a:gdLst>
                <a:gd name="T0" fmla="*/ 709 w 709"/>
                <a:gd name="T1" fmla="*/ 570 h 709"/>
                <a:gd name="T2" fmla="*/ 373 w 709"/>
                <a:gd name="T3" fmla="*/ 709 h 709"/>
                <a:gd name="T4" fmla="*/ 373 w 709"/>
                <a:gd name="T5" fmla="*/ 294 h 709"/>
                <a:gd name="T6" fmla="*/ 709 w 709"/>
                <a:gd name="T7" fmla="*/ 154 h 709"/>
                <a:gd name="T8" fmla="*/ 709 w 709"/>
                <a:gd name="T9" fmla="*/ 570 h 709"/>
                <a:gd name="T10" fmla="*/ 335 w 709"/>
                <a:gd name="T11" fmla="*/ 294 h 709"/>
                <a:gd name="T12" fmla="*/ 0 w 709"/>
                <a:gd name="T13" fmla="*/ 154 h 709"/>
                <a:gd name="T14" fmla="*/ 0 w 709"/>
                <a:gd name="T15" fmla="*/ 570 h 709"/>
                <a:gd name="T16" fmla="*/ 335 w 709"/>
                <a:gd name="T17" fmla="*/ 709 h 709"/>
                <a:gd name="T18" fmla="*/ 335 w 709"/>
                <a:gd name="T19" fmla="*/ 294 h 709"/>
                <a:gd name="T20" fmla="*/ 354 w 709"/>
                <a:gd name="T21" fmla="*/ 0 h 709"/>
                <a:gd name="T22" fmla="*/ 0 w 709"/>
                <a:gd name="T23" fmla="*/ 126 h 709"/>
                <a:gd name="T24" fmla="*/ 354 w 709"/>
                <a:gd name="T25" fmla="*/ 268 h 709"/>
                <a:gd name="T26" fmla="*/ 709 w 709"/>
                <a:gd name="T27" fmla="*/ 126 h 709"/>
                <a:gd name="T28" fmla="*/ 354 w 709"/>
                <a:gd name="T2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9" h="709">
                  <a:moveTo>
                    <a:pt x="709" y="570"/>
                  </a:moveTo>
                  <a:lnTo>
                    <a:pt x="373" y="709"/>
                  </a:lnTo>
                  <a:lnTo>
                    <a:pt x="373" y="294"/>
                  </a:lnTo>
                  <a:lnTo>
                    <a:pt x="709" y="154"/>
                  </a:lnTo>
                  <a:lnTo>
                    <a:pt x="709" y="570"/>
                  </a:lnTo>
                  <a:close/>
                  <a:moveTo>
                    <a:pt x="335" y="294"/>
                  </a:moveTo>
                  <a:lnTo>
                    <a:pt x="0" y="154"/>
                  </a:lnTo>
                  <a:lnTo>
                    <a:pt x="0" y="570"/>
                  </a:lnTo>
                  <a:lnTo>
                    <a:pt x="335" y="709"/>
                  </a:lnTo>
                  <a:lnTo>
                    <a:pt x="335" y="294"/>
                  </a:lnTo>
                  <a:close/>
                  <a:moveTo>
                    <a:pt x="354" y="0"/>
                  </a:moveTo>
                  <a:lnTo>
                    <a:pt x="0" y="126"/>
                  </a:lnTo>
                  <a:lnTo>
                    <a:pt x="354" y="268"/>
                  </a:lnTo>
                  <a:lnTo>
                    <a:pt x="709" y="126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8767" tIns="49384" rIns="98767" bIns="4938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097280"/>
              <a:endParaRPr lang="en-US" sz="2880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23587" y="663893"/>
            <a:ext cx="679680" cy="679680"/>
            <a:chOff x="2267143" y="2492896"/>
            <a:chExt cx="864096" cy="864096"/>
          </a:xfrm>
        </p:grpSpPr>
        <p:sp>
          <p:nvSpPr>
            <p:cNvPr id="9" name="椭圆 8"/>
            <p:cNvSpPr/>
            <p:nvPr/>
          </p:nvSpPr>
          <p:spPr>
            <a:xfrm>
              <a:off x="2267143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black">
            <a:xfrm>
              <a:off x="2496467" y="2693855"/>
              <a:ext cx="423965" cy="470210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8767" tIns="49384" rIns="98767" bIns="49384" numCol="1" anchor="t" anchorCtr="0" compatLnSpc="1"/>
            <a:lstStyle/>
            <a:p>
              <a:pPr defTabSz="1097280"/>
              <a:endParaRPr lang="en-US" sz="1200" dirty="0">
                <a:solidFill>
                  <a:prstClr val="black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96813" y="663893"/>
            <a:ext cx="679680" cy="679680"/>
            <a:chOff x="3994734" y="2492896"/>
            <a:chExt cx="864096" cy="864096"/>
          </a:xfrm>
        </p:grpSpPr>
        <p:sp>
          <p:nvSpPr>
            <p:cNvPr id="12" name="椭圆 11"/>
            <p:cNvSpPr/>
            <p:nvPr/>
          </p:nvSpPr>
          <p:spPr>
            <a:xfrm>
              <a:off x="3994734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72"/>
            <p:cNvSpPr>
              <a:spLocks noEditPoints="1"/>
            </p:cNvSpPr>
            <p:nvPr/>
          </p:nvSpPr>
          <p:spPr bwMode="auto">
            <a:xfrm>
              <a:off x="4187385" y="2675055"/>
              <a:ext cx="530015" cy="530008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82285" tIns="41143" rIns="82285" bIns="41143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1097280"/>
              <a:endParaRPr lang="zh-CN" altLang="en-US" sz="2160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70039" y="663893"/>
            <a:ext cx="679680" cy="679680"/>
            <a:chOff x="5722325" y="2492896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5722325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5906464" y="2663316"/>
              <a:ext cx="512412" cy="528084"/>
            </a:xfrm>
            <a:custGeom>
              <a:avLst/>
              <a:gdLst>
                <a:gd name="T0" fmla="*/ 46 w 353"/>
                <a:gd name="T1" fmla="*/ 420 h 460"/>
                <a:gd name="T2" fmla="*/ 36 w 353"/>
                <a:gd name="T3" fmla="*/ 254 h 460"/>
                <a:gd name="T4" fmla="*/ 61 w 353"/>
                <a:gd name="T5" fmla="*/ 211 h 460"/>
                <a:gd name="T6" fmla="*/ 107 w 353"/>
                <a:gd name="T7" fmla="*/ 199 h 460"/>
                <a:gd name="T8" fmla="*/ 117 w 353"/>
                <a:gd name="T9" fmla="*/ 239 h 460"/>
                <a:gd name="T10" fmla="*/ 107 w 353"/>
                <a:gd name="T11" fmla="*/ 251 h 460"/>
                <a:gd name="T12" fmla="*/ 75 w 353"/>
                <a:gd name="T13" fmla="*/ 277 h 460"/>
                <a:gd name="T14" fmla="*/ 63 w 353"/>
                <a:gd name="T15" fmla="*/ 420 h 460"/>
                <a:gd name="T16" fmla="*/ 81 w 353"/>
                <a:gd name="T17" fmla="*/ 419 h 460"/>
                <a:gd name="T18" fmla="*/ 279 w 353"/>
                <a:gd name="T19" fmla="*/ 297 h 460"/>
                <a:gd name="T20" fmla="*/ 114 w 353"/>
                <a:gd name="T21" fmla="*/ 129 h 460"/>
                <a:gd name="T22" fmla="*/ 189 w 353"/>
                <a:gd name="T23" fmla="*/ 66 h 460"/>
                <a:gd name="T24" fmla="*/ 230 w 353"/>
                <a:gd name="T25" fmla="*/ 130 h 460"/>
                <a:gd name="T26" fmla="*/ 241 w 353"/>
                <a:gd name="T27" fmla="*/ 36 h 460"/>
                <a:gd name="T28" fmla="*/ 106 w 353"/>
                <a:gd name="T29" fmla="*/ 30 h 460"/>
                <a:gd name="T30" fmla="*/ 114 w 353"/>
                <a:gd name="T31" fmla="*/ 129 h 460"/>
                <a:gd name="T32" fmla="*/ 303 w 353"/>
                <a:gd name="T33" fmla="*/ 438 h 460"/>
                <a:gd name="T34" fmla="*/ 68 w 353"/>
                <a:gd name="T35" fmla="*/ 460 h 460"/>
                <a:gd name="T36" fmla="*/ 317 w 353"/>
                <a:gd name="T37" fmla="*/ 254 h 460"/>
                <a:gd name="T38" fmla="*/ 307 w 353"/>
                <a:gd name="T39" fmla="*/ 420 h 460"/>
                <a:gd name="T40" fmla="*/ 298 w 353"/>
                <a:gd name="T41" fmla="*/ 291 h 460"/>
                <a:gd name="T42" fmla="*/ 234 w 353"/>
                <a:gd name="T43" fmla="*/ 277 h 460"/>
                <a:gd name="T44" fmla="*/ 250 w 353"/>
                <a:gd name="T45" fmla="*/ 250 h 460"/>
                <a:gd name="T46" fmla="*/ 252 w 353"/>
                <a:gd name="T47" fmla="*/ 241 h 460"/>
                <a:gd name="T48" fmla="*/ 293 w 353"/>
                <a:gd name="T49" fmla="*/ 211 h 460"/>
                <a:gd name="T50" fmla="*/ 298 w 353"/>
                <a:gd name="T51" fmla="*/ 214 h 460"/>
                <a:gd name="T52" fmla="*/ 317 w 353"/>
                <a:gd name="T53" fmla="*/ 254 h 460"/>
                <a:gd name="T54" fmla="*/ 243 w 353"/>
                <a:gd name="T55" fmla="*/ 251 h 460"/>
                <a:gd name="T56" fmla="*/ 231 w 353"/>
                <a:gd name="T57" fmla="*/ 233 h 460"/>
                <a:gd name="T58" fmla="*/ 245 w 353"/>
                <a:gd name="T59" fmla="*/ 199 h 460"/>
                <a:gd name="T60" fmla="*/ 218 w 353"/>
                <a:gd name="T61" fmla="*/ 204 h 460"/>
                <a:gd name="T62" fmla="*/ 228 w 353"/>
                <a:gd name="T63" fmla="*/ 277 h 460"/>
                <a:gd name="T64" fmla="*/ 110 w 353"/>
                <a:gd name="T65" fmla="*/ 235 h 460"/>
                <a:gd name="T66" fmla="*/ 127 w 353"/>
                <a:gd name="T67" fmla="*/ 238 h 460"/>
                <a:gd name="T68" fmla="*/ 127 w 353"/>
                <a:gd name="T69" fmla="*/ 277 h 460"/>
                <a:gd name="T70" fmla="*/ 135 w 353"/>
                <a:gd name="T71" fmla="*/ 204 h 460"/>
                <a:gd name="T72" fmla="*/ 111 w 353"/>
                <a:gd name="T73" fmla="*/ 198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3" h="460">
                  <a:moveTo>
                    <a:pt x="63" y="420"/>
                  </a:moveTo>
                  <a:cubicBezTo>
                    <a:pt x="46" y="420"/>
                    <a:pt x="46" y="420"/>
                    <a:pt x="46" y="420"/>
                  </a:cubicBezTo>
                  <a:cubicBezTo>
                    <a:pt x="4" y="420"/>
                    <a:pt x="0" y="394"/>
                    <a:pt x="9" y="358"/>
                  </a:cubicBezTo>
                  <a:cubicBezTo>
                    <a:pt x="36" y="254"/>
                    <a:pt x="36" y="254"/>
                    <a:pt x="36" y="254"/>
                  </a:cubicBezTo>
                  <a:cubicBezTo>
                    <a:pt x="40" y="237"/>
                    <a:pt x="48" y="223"/>
                    <a:pt x="59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107" y="199"/>
                    <a:pt x="107" y="199"/>
                    <a:pt x="107" y="199"/>
                  </a:cubicBezTo>
                  <a:cubicBezTo>
                    <a:pt x="104" y="241"/>
                    <a:pt x="104" y="241"/>
                    <a:pt x="104" y="241"/>
                  </a:cubicBezTo>
                  <a:cubicBezTo>
                    <a:pt x="117" y="239"/>
                    <a:pt x="117" y="239"/>
                    <a:pt x="117" y="239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7" y="251"/>
                    <a:pt x="107" y="251"/>
                    <a:pt x="107" y="251"/>
                  </a:cubicBezTo>
                  <a:cubicBezTo>
                    <a:pt x="107" y="252"/>
                    <a:pt x="113" y="263"/>
                    <a:pt x="121" y="277"/>
                  </a:cubicBezTo>
                  <a:cubicBezTo>
                    <a:pt x="75" y="277"/>
                    <a:pt x="75" y="277"/>
                    <a:pt x="75" y="277"/>
                  </a:cubicBezTo>
                  <a:cubicBezTo>
                    <a:pt x="63" y="290"/>
                    <a:pt x="63" y="290"/>
                    <a:pt x="63" y="290"/>
                  </a:cubicBezTo>
                  <a:cubicBezTo>
                    <a:pt x="63" y="420"/>
                    <a:pt x="63" y="420"/>
                    <a:pt x="63" y="420"/>
                  </a:cubicBezTo>
                  <a:close/>
                  <a:moveTo>
                    <a:pt x="81" y="297"/>
                  </a:moveTo>
                  <a:cubicBezTo>
                    <a:pt x="81" y="419"/>
                    <a:pt x="81" y="419"/>
                    <a:pt x="81" y="419"/>
                  </a:cubicBezTo>
                  <a:cubicBezTo>
                    <a:pt x="279" y="419"/>
                    <a:pt x="279" y="419"/>
                    <a:pt x="279" y="419"/>
                  </a:cubicBezTo>
                  <a:cubicBezTo>
                    <a:pt x="279" y="297"/>
                    <a:pt x="279" y="297"/>
                    <a:pt x="279" y="297"/>
                  </a:cubicBezTo>
                  <a:cubicBezTo>
                    <a:pt x="81" y="297"/>
                    <a:pt x="81" y="297"/>
                    <a:pt x="81" y="297"/>
                  </a:cubicBezTo>
                  <a:close/>
                  <a:moveTo>
                    <a:pt x="114" y="129"/>
                  </a:moveTo>
                  <a:cubicBezTo>
                    <a:pt x="112" y="104"/>
                    <a:pt x="111" y="93"/>
                    <a:pt x="119" y="68"/>
                  </a:cubicBezTo>
                  <a:cubicBezTo>
                    <a:pt x="134" y="79"/>
                    <a:pt x="172" y="73"/>
                    <a:pt x="189" y="66"/>
                  </a:cubicBezTo>
                  <a:cubicBezTo>
                    <a:pt x="197" y="79"/>
                    <a:pt x="213" y="82"/>
                    <a:pt x="227" y="77"/>
                  </a:cubicBezTo>
                  <a:cubicBezTo>
                    <a:pt x="231" y="98"/>
                    <a:pt x="231" y="101"/>
                    <a:pt x="230" y="130"/>
                  </a:cubicBezTo>
                  <a:cubicBezTo>
                    <a:pt x="230" y="130"/>
                    <a:pt x="247" y="116"/>
                    <a:pt x="249" y="104"/>
                  </a:cubicBezTo>
                  <a:cubicBezTo>
                    <a:pt x="251" y="92"/>
                    <a:pt x="247" y="44"/>
                    <a:pt x="241" y="36"/>
                  </a:cubicBezTo>
                  <a:cubicBezTo>
                    <a:pt x="234" y="19"/>
                    <a:pt x="217" y="8"/>
                    <a:pt x="186" y="12"/>
                  </a:cubicBezTo>
                  <a:cubicBezTo>
                    <a:pt x="156" y="0"/>
                    <a:pt x="120" y="13"/>
                    <a:pt x="106" y="30"/>
                  </a:cubicBezTo>
                  <a:cubicBezTo>
                    <a:pt x="99" y="38"/>
                    <a:pt x="91" y="105"/>
                    <a:pt x="98" y="115"/>
                  </a:cubicBezTo>
                  <a:cubicBezTo>
                    <a:pt x="106" y="125"/>
                    <a:pt x="114" y="129"/>
                    <a:pt x="114" y="129"/>
                  </a:cubicBezTo>
                  <a:close/>
                  <a:moveTo>
                    <a:pt x="56" y="438"/>
                  </a:moveTo>
                  <a:cubicBezTo>
                    <a:pt x="303" y="438"/>
                    <a:pt x="303" y="438"/>
                    <a:pt x="303" y="438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68" y="460"/>
                    <a:pt x="68" y="460"/>
                    <a:pt x="68" y="460"/>
                  </a:cubicBezTo>
                  <a:cubicBezTo>
                    <a:pt x="56" y="438"/>
                    <a:pt x="56" y="438"/>
                    <a:pt x="56" y="438"/>
                  </a:cubicBezTo>
                  <a:close/>
                  <a:moveTo>
                    <a:pt x="317" y="254"/>
                  </a:moveTo>
                  <a:cubicBezTo>
                    <a:pt x="344" y="358"/>
                    <a:pt x="344" y="358"/>
                    <a:pt x="344" y="358"/>
                  </a:cubicBezTo>
                  <a:cubicBezTo>
                    <a:pt x="353" y="394"/>
                    <a:pt x="349" y="420"/>
                    <a:pt x="307" y="420"/>
                  </a:cubicBezTo>
                  <a:cubicBezTo>
                    <a:pt x="298" y="420"/>
                    <a:pt x="298" y="420"/>
                    <a:pt x="298" y="420"/>
                  </a:cubicBezTo>
                  <a:cubicBezTo>
                    <a:pt x="298" y="291"/>
                    <a:pt x="298" y="291"/>
                    <a:pt x="298" y="291"/>
                  </a:cubicBezTo>
                  <a:cubicBezTo>
                    <a:pt x="283" y="277"/>
                    <a:pt x="283" y="277"/>
                    <a:pt x="283" y="277"/>
                  </a:cubicBezTo>
                  <a:cubicBezTo>
                    <a:pt x="234" y="277"/>
                    <a:pt x="234" y="277"/>
                    <a:pt x="234" y="277"/>
                  </a:cubicBezTo>
                  <a:cubicBezTo>
                    <a:pt x="243" y="263"/>
                    <a:pt x="249" y="252"/>
                    <a:pt x="249" y="25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39" y="239"/>
                    <a:pt x="239" y="239"/>
                    <a:pt x="239" y="239"/>
                  </a:cubicBezTo>
                  <a:cubicBezTo>
                    <a:pt x="252" y="241"/>
                    <a:pt x="252" y="241"/>
                    <a:pt x="252" y="241"/>
                  </a:cubicBezTo>
                  <a:cubicBezTo>
                    <a:pt x="249" y="200"/>
                    <a:pt x="249" y="200"/>
                    <a:pt x="249" y="200"/>
                  </a:cubicBezTo>
                  <a:cubicBezTo>
                    <a:pt x="293" y="211"/>
                    <a:pt x="293" y="211"/>
                    <a:pt x="293" y="211"/>
                  </a:cubicBezTo>
                  <a:cubicBezTo>
                    <a:pt x="296" y="211"/>
                    <a:pt x="296" y="211"/>
                    <a:pt x="296" y="211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307" y="226"/>
                    <a:pt x="313" y="240"/>
                    <a:pt x="316" y="254"/>
                  </a:cubicBezTo>
                  <a:cubicBezTo>
                    <a:pt x="317" y="254"/>
                    <a:pt x="317" y="254"/>
                    <a:pt x="317" y="254"/>
                  </a:cubicBezTo>
                  <a:close/>
                  <a:moveTo>
                    <a:pt x="228" y="277"/>
                  </a:moveTo>
                  <a:cubicBezTo>
                    <a:pt x="235" y="265"/>
                    <a:pt x="240" y="255"/>
                    <a:pt x="243" y="251"/>
                  </a:cubicBezTo>
                  <a:cubicBezTo>
                    <a:pt x="229" y="238"/>
                    <a:pt x="229" y="238"/>
                    <a:pt x="229" y="238"/>
                  </a:cubicBezTo>
                  <a:cubicBezTo>
                    <a:pt x="231" y="233"/>
                    <a:pt x="231" y="233"/>
                    <a:pt x="231" y="233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45" y="199"/>
                    <a:pt x="245" y="199"/>
                    <a:pt x="245" y="199"/>
                  </a:cubicBezTo>
                  <a:cubicBezTo>
                    <a:pt x="230" y="195"/>
                    <a:pt x="230" y="195"/>
                    <a:pt x="230" y="195"/>
                  </a:cubicBezTo>
                  <a:cubicBezTo>
                    <a:pt x="218" y="204"/>
                    <a:pt x="218" y="204"/>
                    <a:pt x="218" y="204"/>
                  </a:cubicBezTo>
                  <a:cubicBezTo>
                    <a:pt x="187" y="277"/>
                    <a:pt x="187" y="277"/>
                    <a:pt x="187" y="277"/>
                  </a:cubicBezTo>
                  <a:cubicBezTo>
                    <a:pt x="228" y="277"/>
                    <a:pt x="228" y="277"/>
                    <a:pt x="228" y="277"/>
                  </a:cubicBezTo>
                  <a:close/>
                  <a:moveTo>
                    <a:pt x="111" y="198"/>
                  </a:moveTo>
                  <a:cubicBezTo>
                    <a:pt x="110" y="235"/>
                    <a:pt x="110" y="235"/>
                    <a:pt x="110" y="235"/>
                  </a:cubicBezTo>
                  <a:cubicBezTo>
                    <a:pt x="124" y="233"/>
                    <a:pt x="124" y="233"/>
                    <a:pt x="124" y="233"/>
                  </a:cubicBezTo>
                  <a:cubicBezTo>
                    <a:pt x="127" y="238"/>
                    <a:pt x="127" y="238"/>
                    <a:pt x="127" y="238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15" y="255"/>
                    <a:pt x="121" y="265"/>
                    <a:pt x="127" y="277"/>
                  </a:cubicBezTo>
                  <a:cubicBezTo>
                    <a:pt x="170" y="277"/>
                    <a:pt x="170" y="277"/>
                    <a:pt x="170" y="277"/>
                  </a:cubicBezTo>
                  <a:cubicBezTo>
                    <a:pt x="135" y="204"/>
                    <a:pt x="135" y="204"/>
                    <a:pt x="135" y="204"/>
                  </a:cubicBezTo>
                  <a:cubicBezTo>
                    <a:pt x="123" y="195"/>
                    <a:pt x="123" y="195"/>
                    <a:pt x="123" y="195"/>
                  </a:cubicBezTo>
                  <a:lnTo>
                    <a:pt x="111" y="198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1097280"/>
              <a:endParaRPr lang="zh-CN" altLang="en-US" sz="216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243264" y="663893"/>
            <a:ext cx="679680" cy="679680"/>
            <a:chOff x="7452320" y="2492896"/>
            <a:chExt cx="864096" cy="864096"/>
          </a:xfrm>
        </p:grpSpPr>
        <p:sp>
          <p:nvSpPr>
            <p:cNvPr id="18" name="椭圆 17"/>
            <p:cNvSpPr/>
            <p:nvPr/>
          </p:nvSpPr>
          <p:spPr>
            <a:xfrm>
              <a:off x="7452320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>
              <a:spLocks noEditPoints="1"/>
            </p:cNvSpPr>
            <p:nvPr/>
          </p:nvSpPr>
          <p:spPr bwMode="auto">
            <a:xfrm>
              <a:off x="7622990" y="2640970"/>
              <a:ext cx="533049" cy="589156"/>
            </a:xfrm>
            <a:custGeom>
              <a:avLst/>
              <a:gdLst>
                <a:gd name="T0" fmla="*/ 448 w 1053"/>
                <a:gd name="T1" fmla="*/ 1024 h 1145"/>
                <a:gd name="T2" fmla="*/ 432 w 1053"/>
                <a:gd name="T3" fmla="*/ 1076 h 1145"/>
                <a:gd name="T4" fmla="*/ 447 w 1053"/>
                <a:gd name="T5" fmla="*/ 1101 h 1145"/>
                <a:gd name="T6" fmla="*/ 462 w 1053"/>
                <a:gd name="T7" fmla="*/ 1108 h 1145"/>
                <a:gd name="T8" fmla="*/ 492 w 1053"/>
                <a:gd name="T9" fmla="*/ 1138 h 1145"/>
                <a:gd name="T10" fmla="*/ 523 w 1053"/>
                <a:gd name="T11" fmla="*/ 1145 h 1145"/>
                <a:gd name="T12" fmla="*/ 556 w 1053"/>
                <a:gd name="T13" fmla="*/ 1140 h 1145"/>
                <a:gd name="T14" fmla="*/ 590 w 1053"/>
                <a:gd name="T15" fmla="*/ 1109 h 1145"/>
                <a:gd name="T16" fmla="*/ 597 w 1053"/>
                <a:gd name="T17" fmla="*/ 1107 h 1145"/>
                <a:gd name="T18" fmla="*/ 619 w 1053"/>
                <a:gd name="T19" fmla="*/ 1086 h 1145"/>
                <a:gd name="T20" fmla="*/ 622 w 1053"/>
                <a:gd name="T21" fmla="*/ 1040 h 1145"/>
                <a:gd name="T22" fmla="*/ 527 w 1053"/>
                <a:gd name="T23" fmla="*/ 240 h 1145"/>
                <a:gd name="T24" fmla="*/ 303 w 1053"/>
                <a:gd name="T25" fmla="*/ 705 h 1145"/>
                <a:gd name="T26" fmla="*/ 428 w 1053"/>
                <a:gd name="T27" fmla="*/ 935 h 1145"/>
                <a:gd name="T28" fmla="*/ 437 w 1053"/>
                <a:gd name="T29" fmla="*/ 996 h 1145"/>
                <a:gd name="T30" fmla="*/ 648 w 1053"/>
                <a:gd name="T31" fmla="*/ 964 h 1145"/>
                <a:gd name="T32" fmla="*/ 724 w 1053"/>
                <a:gd name="T33" fmla="*/ 739 h 1145"/>
                <a:gd name="T34" fmla="*/ 807 w 1053"/>
                <a:gd name="T35" fmla="*/ 532 h 1145"/>
                <a:gd name="T36" fmla="*/ 527 w 1053"/>
                <a:gd name="T37" fmla="*/ 240 h 1145"/>
                <a:gd name="T38" fmla="*/ 912 w 1053"/>
                <a:gd name="T39" fmla="*/ 699 h 1145"/>
                <a:gd name="T40" fmla="*/ 868 w 1053"/>
                <a:gd name="T41" fmla="*/ 775 h 1145"/>
                <a:gd name="T42" fmla="*/ 982 w 1053"/>
                <a:gd name="T43" fmla="*/ 790 h 1145"/>
                <a:gd name="T44" fmla="*/ 338 w 1053"/>
                <a:gd name="T45" fmla="*/ 200 h 1145"/>
                <a:gd name="T46" fmla="*/ 323 w 1053"/>
                <a:gd name="T47" fmla="*/ 87 h 1145"/>
                <a:gd name="T48" fmla="*/ 247 w 1053"/>
                <a:gd name="T49" fmla="*/ 130 h 1145"/>
                <a:gd name="T50" fmla="*/ 338 w 1053"/>
                <a:gd name="T51" fmla="*/ 200 h 1145"/>
                <a:gd name="T52" fmla="*/ 730 w 1053"/>
                <a:gd name="T53" fmla="*/ 87 h 1145"/>
                <a:gd name="T54" fmla="*/ 715 w 1053"/>
                <a:gd name="T55" fmla="*/ 200 h 1145"/>
                <a:gd name="T56" fmla="*/ 806 w 1053"/>
                <a:gd name="T57" fmla="*/ 130 h 1145"/>
                <a:gd name="T58" fmla="*/ 1009 w 1053"/>
                <a:gd name="T59" fmla="*/ 483 h 1145"/>
                <a:gd name="T60" fmla="*/ 903 w 1053"/>
                <a:gd name="T61" fmla="*/ 526 h 1145"/>
                <a:gd name="T62" fmla="*/ 1009 w 1053"/>
                <a:gd name="T63" fmla="*/ 570 h 1145"/>
                <a:gd name="T64" fmla="*/ 1009 w 1053"/>
                <a:gd name="T65" fmla="*/ 483 h 1145"/>
                <a:gd name="T66" fmla="*/ 570 w 1053"/>
                <a:gd name="T67" fmla="*/ 106 h 1145"/>
                <a:gd name="T68" fmla="*/ 526 w 1053"/>
                <a:gd name="T69" fmla="*/ 0 h 1145"/>
                <a:gd name="T70" fmla="*/ 483 w 1053"/>
                <a:gd name="T71" fmla="*/ 106 h 1145"/>
                <a:gd name="T72" fmla="*/ 184 w 1053"/>
                <a:gd name="T73" fmla="*/ 278 h 1145"/>
                <a:gd name="T74" fmla="*/ 70 w 1053"/>
                <a:gd name="T75" fmla="*/ 263 h 1145"/>
                <a:gd name="T76" fmla="*/ 140 w 1053"/>
                <a:gd name="T77" fmla="*/ 354 h 1145"/>
                <a:gd name="T78" fmla="*/ 184 w 1053"/>
                <a:gd name="T79" fmla="*/ 278 h 1145"/>
                <a:gd name="T80" fmla="*/ 966 w 1053"/>
                <a:gd name="T81" fmla="*/ 323 h 1145"/>
                <a:gd name="T82" fmla="*/ 923 w 1053"/>
                <a:gd name="T83" fmla="*/ 247 h 1145"/>
                <a:gd name="T84" fmla="*/ 852 w 1053"/>
                <a:gd name="T85" fmla="*/ 338 h 1145"/>
                <a:gd name="T86" fmla="*/ 140 w 1053"/>
                <a:gd name="T87" fmla="*/ 699 h 1145"/>
                <a:gd name="T88" fmla="*/ 70 w 1053"/>
                <a:gd name="T89" fmla="*/ 790 h 1145"/>
                <a:gd name="T90" fmla="*/ 184 w 1053"/>
                <a:gd name="T91" fmla="*/ 775 h 1145"/>
                <a:gd name="T92" fmla="*/ 140 w 1053"/>
                <a:gd name="T93" fmla="*/ 699 h 1145"/>
                <a:gd name="T94" fmla="*/ 106 w 1053"/>
                <a:gd name="T95" fmla="*/ 483 h 1145"/>
                <a:gd name="T96" fmla="*/ 0 w 1053"/>
                <a:gd name="T97" fmla="*/ 526 h 1145"/>
                <a:gd name="T98" fmla="*/ 106 w 1053"/>
                <a:gd name="T99" fmla="*/ 57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3" h="1145">
                  <a:moveTo>
                    <a:pt x="606" y="1024"/>
                  </a:moveTo>
                  <a:lnTo>
                    <a:pt x="448" y="1024"/>
                  </a:lnTo>
                  <a:cubicBezTo>
                    <a:pt x="439" y="1024"/>
                    <a:pt x="432" y="1031"/>
                    <a:pt x="432" y="1040"/>
                  </a:cubicBezTo>
                  <a:lnTo>
                    <a:pt x="432" y="1076"/>
                  </a:lnTo>
                  <a:cubicBezTo>
                    <a:pt x="432" y="1079"/>
                    <a:pt x="433" y="1083"/>
                    <a:pt x="435" y="1086"/>
                  </a:cubicBezTo>
                  <a:lnTo>
                    <a:pt x="447" y="1101"/>
                  </a:lnTo>
                  <a:cubicBezTo>
                    <a:pt x="449" y="1103"/>
                    <a:pt x="452" y="1105"/>
                    <a:pt x="455" y="1106"/>
                  </a:cubicBezTo>
                  <a:cubicBezTo>
                    <a:pt x="457" y="1107"/>
                    <a:pt x="459" y="1107"/>
                    <a:pt x="462" y="1108"/>
                  </a:cubicBezTo>
                  <a:cubicBezTo>
                    <a:pt x="463" y="1108"/>
                    <a:pt x="464" y="1108"/>
                    <a:pt x="465" y="1109"/>
                  </a:cubicBezTo>
                  <a:lnTo>
                    <a:pt x="492" y="1138"/>
                  </a:lnTo>
                  <a:cubicBezTo>
                    <a:pt x="494" y="1139"/>
                    <a:pt x="496" y="1141"/>
                    <a:pt x="498" y="1142"/>
                  </a:cubicBezTo>
                  <a:cubicBezTo>
                    <a:pt x="504" y="1144"/>
                    <a:pt x="513" y="1145"/>
                    <a:pt x="523" y="1145"/>
                  </a:cubicBezTo>
                  <a:lnTo>
                    <a:pt x="525" y="1145"/>
                  </a:lnTo>
                  <a:cubicBezTo>
                    <a:pt x="542" y="1145"/>
                    <a:pt x="551" y="1142"/>
                    <a:pt x="556" y="1140"/>
                  </a:cubicBezTo>
                  <a:cubicBezTo>
                    <a:pt x="558" y="1139"/>
                    <a:pt x="560" y="1138"/>
                    <a:pt x="561" y="1137"/>
                  </a:cubicBezTo>
                  <a:cubicBezTo>
                    <a:pt x="561" y="1137"/>
                    <a:pt x="589" y="1109"/>
                    <a:pt x="590" y="1109"/>
                  </a:cubicBezTo>
                  <a:cubicBezTo>
                    <a:pt x="591" y="1108"/>
                    <a:pt x="592" y="1108"/>
                    <a:pt x="593" y="1108"/>
                  </a:cubicBezTo>
                  <a:cubicBezTo>
                    <a:pt x="595" y="1108"/>
                    <a:pt x="596" y="1108"/>
                    <a:pt x="597" y="1107"/>
                  </a:cubicBezTo>
                  <a:cubicBezTo>
                    <a:pt x="602" y="1107"/>
                    <a:pt x="606" y="1105"/>
                    <a:pt x="609" y="1101"/>
                  </a:cubicBezTo>
                  <a:lnTo>
                    <a:pt x="619" y="1086"/>
                  </a:lnTo>
                  <a:cubicBezTo>
                    <a:pt x="621" y="1083"/>
                    <a:pt x="622" y="1080"/>
                    <a:pt x="622" y="1077"/>
                  </a:cubicBezTo>
                  <a:lnTo>
                    <a:pt x="622" y="1040"/>
                  </a:lnTo>
                  <a:cubicBezTo>
                    <a:pt x="622" y="1031"/>
                    <a:pt x="615" y="1024"/>
                    <a:pt x="606" y="1024"/>
                  </a:cubicBezTo>
                  <a:close/>
                  <a:moveTo>
                    <a:pt x="527" y="240"/>
                  </a:moveTo>
                  <a:cubicBezTo>
                    <a:pt x="373" y="240"/>
                    <a:pt x="248" y="370"/>
                    <a:pt x="247" y="531"/>
                  </a:cubicBezTo>
                  <a:cubicBezTo>
                    <a:pt x="247" y="594"/>
                    <a:pt x="266" y="654"/>
                    <a:pt x="303" y="705"/>
                  </a:cubicBezTo>
                  <a:cubicBezTo>
                    <a:pt x="304" y="707"/>
                    <a:pt x="322" y="730"/>
                    <a:pt x="331" y="740"/>
                  </a:cubicBezTo>
                  <a:cubicBezTo>
                    <a:pt x="396" y="820"/>
                    <a:pt x="428" y="884"/>
                    <a:pt x="428" y="935"/>
                  </a:cubicBezTo>
                  <a:cubicBezTo>
                    <a:pt x="415" y="939"/>
                    <a:pt x="406" y="950"/>
                    <a:pt x="406" y="964"/>
                  </a:cubicBezTo>
                  <a:cubicBezTo>
                    <a:pt x="406" y="982"/>
                    <a:pt x="420" y="996"/>
                    <a:pt x="437" y="996"/>
                  </a:cubicBezTo>
                  <a:lnTo>
                    <a:pt x="617" y="996"/>
                  </a:lnTo>
                  <a:cubicBezTo>
                    <a:pt x="634" y="996"/>
                    <a:pt x="648" y="982"/>
                    <a:pt x="648" y="964"/>
                  </a:cubicBezTo>
                  <a:cubicBezTo>
                    <a:pt x="648" y="954"/>
                    <a:pt x="643" y="944"/>
                    <a:pt x="635" y="939"/>
                  </a:cubicBezTo>
                  <a:cubicBezTo>
                    <a:pt x="634" y="881"/>
                    <a:pt x="663" y="815"/>
                    <a:pt x="724" y="739"/>
                  </a:cubicBezTo>
                  <a:cubicBezTo>
                    <a:pt x="733" y="729"/>
                    <a:pt x="750" y="707"/>
                    <a:pt x="751" y="706"/>
                  </a:cubicBezTo>
                  <a:cubicBezTo>
                    <a:pt x="787" y="655"/>
                    <a:pt x="807" y="595"/>
                    <a:pt x="807" y="532"/>
                  </a:cubicBezTo>
                  <a:cubicBezTo>
                    <a:pt x="807" y="454"/>
                    <a:pt x="778" y="381"/>
                    <a:pt x="726" y="326"/>
                  </a:cubicBezTo>
                  <a:cubicBezTo>
                    <a:pt x="673" y="271"/>
                    <a:pt x="603" y="240"/>
                    <a:pt x="527" y="240"/>
                  </a:cubicBezTo>
                  <a:close/>
                  <a:moveTo>
                    <a:pt x="966" y="730"/>
                  </a:moveTo>
                  <a:lnTo>
                    <a:pt x="912" y="699"/>
                  </a:lnTo>
                  <a:cubicBezTo>
                    <a:pt x="891" y="687"/>
                    <a:pt x="864" y="694"/>
                    <a:pt x="852" y="715"/>
                  </a:cubicBezTo>
                  <a:cubicBezTo>
                    <a:pt x="840" y="736"/>
                    <a:pt x="847" y="762"/>
                    <a:pt x="868" y="775"/>
                  </a:cubicBezTo>
                  <a:lnTo>
                    <a:pt x="923" y="806"/>
                  </a:lnTo>
                  <a:cubicBezTo>
                    <a:pt x="943" y="818"/>
                    <a:pt x="970" y="811"/>
                    <a:pt x="982" y="790"/>
                  </a:cubicBezTo>
                  <a:cubicBezTo>
                    <a:pt x="994" y="769"/>
                    <a:pt x="987" y="742"/>
                    <a:pt x="966" y="730"/>
                  </a:cubicBezTo>
                  <a:close/>
                  <a:moveTo>
                    <a:pt x="338" y="200"/>
                  </a:moveTo>
                  <a:cubicBezTo>
                    <a:pt x="359" y="188"/>
                    <a:pt x="366" y="162"/>
                    <a:pt x="354" y="141"/>
                  </a:cubicBezTo>
                  <a:lnTo>
                    <a:pt x="323" y="87"/>
                  </a:lnTo>
                  <a:cubicBezTo>
                    <a:pt x="311" y="66"/>
                    <a:pt x="284" y="58"/>
                    <a:pt x="263" y="71"/>
                  </a:cubicBezTo>
                  <a:cubicBezTo>
                    <a:pt x="242" y="83"/>
                    <a:pt x="235" y="109"/>
                    <a:pt x="247" y="130"/>
                  </a:cubicBezTo>
                  <a:lnTo>
                    <a:pt x="278" y="184"/>
                  </a:lnTo>
                  <a:cubicBezTo>
                    <a:pt x="290" y="205"/>
                    <a:pt x="317" y="213"/>
                    <a:pt x="338" y="200"/>
                  </a:cubicBezTo>
                  <a:close/>
                  <a:moveTo>
                    <a:pt x="790" y="71"/>
                  </a:moveTo>
                  <a:cubicBezTo>
                    <a:pt x="769" y="58"/>
                    <a:pt x="742" y="66"/>
                    <a:pt x="730" y="87"/>
                  </a:cubicBezTo>
                  <a:lnTo>
                    <a:pt x="699" y="141"/>
                  </a:lnTo>
                  <a:cubicBezTo>
                    <a:pt x="686" y="162"/>
                    <a:pt x="694" y="188"/>
                    <a:pt x="715" y="200"/>
                  </a:cubicBezTo>
                  <a:cubicBezTo>
                    <a:pt x="735" y="213"/>
                    <a:pt x="762" y="205"/>
                    <a:pt x="774" y="184"/>
                  </a:cubicBezTo>
                  <a:lnTo>
                    <a:pt x="806" y="130"/>
                  </a:lnTo>
                  <a:cubicBezTo>
                    <a:pt x="818" y="109"/>
                    <a:pt x="811" y="83"/>
                    <a:pt x="790" y="71"/>
                  </a:cubicBezTo>
                  <a:close/>
                  <a:moveTo>
                    <a:pt x="1009" y="483"/>
                  </a:moveTo>
                  <a:lnTo>
                    <a:pt x="947" y="483"/>
                  </a:lnTo>
                  <a:cubicBezTo>
                    <a:pt x="922" y="483"/>
                    <a:pt x="903" y="502"/>
                    <a:pt x="903" y="526"/>
                  </a:cubicBezTo>
                  <a:cubicBezTo>
                    <a:pt x="903" y="551"/>
                    <a:pt x="922" y="570"/>
                    <a:pt x="947" y="570"/>
                  </a:cubicBezTo>
                  <a:lnTo>
                    <a:pt x="1009" y="570"/>
                  </a:lnTo>
                  <a:cubicBezTo>
                    <a:pt x="1033" y="570"/>
                    <a:pt x="1053" y="551"/>
                    <a:pt x="1053" y="526"/>
                  </a:cubicBezTo>
                  <a:cubicBezTo>
                    <a:pt x="1053" y="502"/>
                    <a:pt x="1033" y="483"/>
                    <a:pt x="1009" y="483"/>
                  </a:cubicBezTo>
                  <a:close/>
                  <a:moveTo>
                    <a:pt x="526" y="150"/>
                  </a:moveTo>
                  <a:cubicBezTo>
                    <a:pt x="550" y="150"/>
                    <a:pt x="570" y="130"/>
                    <a:pt x="570" y="106"/>
                  </a:cubicBezTo>
                  <a:lnTo>
                    <a:pt x="570" y="44"/>
                  </a:lnTo>
                  <a:cubicBezTo>
                    <a:pt x="570" y="20"/>
                    <a:pt x="550" y="0"/>
                    <a:pt x="526" y="0"/>
                  </a:cubicBezTo>
                  <a:cubicBezTo>
                    <a:pt x="502" y="0"/>
                    <a:pt x="483" y="20"/>
                    <a:pt x="483" y="44"/>
                  </a:cubicBezTo>
                  <a:lnTo>
                    <a:pt x="483" y="106"/>
                  </a:lnTo>
                  <a:cubicBezTo>
                    <a:pt x="483" y="130"/>
                    <a:pt x="502" y="150"/>
                    <a:pt x="526" y="150"/>
                  </a:cubicBezTo>
                  <a:close/>
                  <a:moveTo>
                    <a:pt x="184" y="278"/>
                  </a:moveTo>
                  <a:lnTo>
                    <a:pt x="130" y="247"/>
                  </a:lnTo>
                  <a:cubicBezTo>
                    <a:pt x="109" y="235"/>
                    <a:pt x="82" y="242"/>
                    <a:pt x="70" y="263"/>
                  </a:cubicBezTo>
                  <a:cubicBezTo>
                    <a:pt x="58" y="284"/>
                    <a:pt x="65" y="311"/>
                    <a:pt x="86" y="323"/>
                  </a:cubicBezTo>
                  <a:lnTo>
                    <a:pt x="140" y="354"/>
                  </a:lnTo>
                  <a:cubicBezTo>
                    <a:pt x="161" y="366"/>
                    <a:pt x="188" y="359"/>
                    <a:pt x="200" y="338"/>
                  </a:cubicBezTo>
                  <a:cubicBezTo>
                    <a:pt x="212" y="317"/>
                    <a:pt x="205" y="291"/>
                    <a:pt x="184" y="278"/>
                  </a:cubicBezTo>
                  <a:close/>
                  <a:moveTo>
                    <a:pt x="912" y="354"/>
                  </a:moveTo>
                  <a:lnTo>
                    <a:pt x="966" y="323"/>
                  </a:lnTo>
                  <a:cubicBezTo>
                    <a:pt x="987" y="311"/>
                    <a:pt x="994" y="284"/>
                    <a:pt x="982" y="263"/>
                  </a:cubicBezTo>
                  <a:cubicBezTo>
                    <a:pt x="970" y="242"/>
                    <a:pt x="943" y="235"/>
                    <a:pt x="923" y="247"/>
                  </a:cubicBezTo>
                  <a:lnTo>
                    <a:pt x="868" y="278"/>
                  </a:lnTo>
                  <a:cubicBezTo>
                    <a:pt x="847" y="291"/>
                    <a:pt x="840" y="317"/>
                    <a:pt x="852" y="338"/>
                  </a:cubicBezTo>
                  <a:cubicBezTo>
                    <a:pt x="864" y="359"/>
                    <a:pt x="891" y="366"/>
                    <a:pt x="912" y="354"/>
                  </a:cubicBezTo>
                  <a:close/>
                  <a:moveTo>
                    <a:pt x="140" y="699"/>
                  </a:moveTo>
                  <a:lnTo>
                    <a:pt x="86" y="730"/>
                  </a:lnTo>
                  <a:cubicBezTo>
                    <a:pt x="65" y="742"/>
                    <a:pt x="58" y="769"/>
                    <a:pt x="70" y="790"/>
                  </a:cubicBezTo>
                  <a:cubicBezTo>
                    <a:pt x="82" y="811"/>
                    <a:pt x="109" y="818"/>
                    <a:pt x="130" y="806"/>
                  </a:cubicBezTo>
                  <a:lnTo>
                    <a:pt x="184" y="775"/>
                  </a:lnTo>
                  <a:cubicBezTo>
                    <a:pt x="205" y="762"/>
                    <a:pt x="212" y="736"/>
                    <a:pt x="200" y="715"/>
                  </a:cubicBezTo>
                  <a:cubicBezTo>
                    <a:pt x="188" y="694"/>
                    <a:pt x="161" y="687"/>
                    <a:pt x="140" y="699"/>
                  </a:cubicBezTo>
                  <a:close/>
                  <a:moveTo>
                    <a:pt x="150" y="526"/>
                  </a:moveTo>
                  <a:cubicBezTo>
                    <a:pt x="150" y="502"/>
                    <a:pt x="130" y="483"/>
                    <a:pt x="106" y="483"/>
                  </a:cubicBezTo>
                  <a:lnTo>
                    <a:pt x="44" y="483"/>
                  </a:lnTo>
                  <a:cubicBezTo>
                    <a:pt x="19" y="483"/>
                    <a:pt x="0" y="502"/>
                    <a:pt x="0" y="526"/>
                  </a:cubicBezTo>
                  <a:cubicBezTo>
                    <a:pt x="0" y="551"/>
                    <a:pt x="19" y="570"/>
                    <a:pt x="44" y="570"/>
                  </a:cubicBezTo>
                  <a:lnTo>
                    <a:pt x="106" y="570"/>
                  </a:lnTo>
                  <a:cubicBezTo>
                    <a:pt x="130" y="570"/>
                    <a:pt x="150" y="551"/>
                    <a:pt x="150" y="526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defTabSz="1097280"/>
              <a:endParaRPr lang="zh-CN" altLang="en-US" sz="216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16491" y="663893"/>
            <a:ext cx="679680" cy="679680"/>
            <a:chOff x="7742596" y="2492896"/>
            <a:chExt cx="864096" cy="864096"/>
          </a:xfrm>
        </p:grpSpPr>
        <p:sp>
          <p:nvSpPr>
            <p:cNvPr id="21" name="椭圆 20"/>
            <p:cNvSpPr/>
            <p:nvPr/>
          </p:nvSpPr>
          <p:spPr>
            <a:xfrm>
              <a:off x="7742596" y="2492896"/>
              <a:ext cx="864096" cy="864096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822960"/>
              <a:endParaRPr lang="zh-CN" altLang="en-US" sz="3600">
                <a:solidFill>
                  <a:prstClr val="white"/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79"/>
            <p:cNvSpPr>
              <a:spLocks noChangeAspect="1" noEditPoints="1"/>
            </p:cNvSpPr>
            <p:nvPr/>
          </p:nvSpPr>
          <p:spPr bwMode="black">
            <a:xfrm>
              <a:off x="8012942" y="2686387"/>
              <a:ext cx="344021" cy="464952"/>
            </a:xfrm>
            <a:custGeom>
              <a:avLst/>
              <a:gdLst>
                <a:gd name="T0" fmla="*/ 1441 w 1615"/>
                <a:gd name="T1" fmla="*/ 131 h 2179"/>
                <a:gd name="T2" fmla="*/ 1344 w 1615"/>
                <a:gd name="T3" fmla="*/ 16 h 2179"/>
                <a:gd name="T4" fmla="*/ 306 w 1615"/>
                <a:gd name="T5" fmla="*/ 0 h 2179"/>
                <a:gd name="T6" fmla="*/ 62 w 1615"/>
                <a:gd name="T7" fmla="*/ 171 h 2179"/>
                <a:gd name="T8" fmla="*/ 174 w 1615"/>
                <a:gd name="T9" fmla="*/ 131 h 2179"/>
                <a:gd name="T10" fmla="*/ 174 w 1615"/>
                <a:gd name="T11" fmla="*/ 180 h 2179"/>
                <a:gd name="T12" fmla="*/ 0 w 1615"/>
                <a:gd name="T13" fmla="*/ 2005 h 2179"/>
                <a:gd name="T14" fmla="*/ 1441 w 1615"/>
                <a:gd name="T15" fmla="*/ 2179 h 2179"/>
                <a:gd name="T16" fmla="*/ 1615 w 1615"/>
                <a:gd name="T17" fmla="*/ 354 h 2179"/>
                <a:gd name="T18" fmla="*/ 1518 w 1615"/>
                <a:gd name="T19" fmla="*/ 2005 h 2179"/>
                <a:gd name="T20" fmla="*/ 174 w 1615"/>
                <a:gd name="T21" fmla="*/ 2082 h 2179"/>
                <a:gd name="T22" fmla="*/ 97 w 1615"/>
                <a:gd name="T23" fmla="*/ 354 h 2179"/>
                <a:gd name="T24" fmla="*/ 1441 w 1615"/>
                <a:gd name="T25" fmla="*/ 277 h 2179"/>
                <a:gd name="T26" fmla="*/ 1518 w 1615"/>
                <a:gd name="T27" fmla="*/ 2005 h 2179"/>
                <a:gd name="T28" fmla="*/ 241 w 1615"/>
                <a:gd name="T29" fmla="*/ 1038 h 2179"/>
                <a:gd name="T30" fmla="*/ 532 w 1615"/>
                <a:gd name="T31" fmla="*/ 1339 h 2179"/>
                <a:gd name="T32" fmla="*/ 713 w 1615"/>
                <a:gd name="T33" fmla="*/ 1304 h 2179"/>
                <a:gd name="T34" fmla="*/ 695 w 1615"/>
                <a:gd name="T35" fmla="*/ 1594 h 2179"/>
                <a:gd name="T36" fmla="*/ 1375 w 1615"/>
                <a:gd name="T37" fmla="*/ 1038 h 2179"/>
                <a:gd name="T38" fmla="*/ 808 w 1615"/>
                <a:gd name="T39" fmla="*/ 1206 h 2179"/>
                <a:gd name="T40" fmla="*/ 808 w 1615"/>
                <a:gd name="T41" fmla="*/ 870 h 2179"/>
                <a:gd name="T42" fmla="*/ 808 w 1615"/>
                <a:gd name="T43" fmla="*/ 1206 h 2179"/>
                <a:gd name="T44" fmla="*/ 652 w 1615"/>
                <a:gd name="T45" fmla="*/ 1331 h 2179"/>
                <a:gd name="T46" fmla="*/ 453 w 1615"/>
                <a:gd name="T47" fmla="*/ 1481 h 2179"/>
                <a:gd name="T48" fmla="*/ 258 w 1615"/>
                <a:gd name="T49" fmla="*/ 1960 h 2179"/>
                <a:gd name="T50" fmla="*/ 534 w 1615"/>
                <a:gd name="T51" fmla="*/ 1842 h 2179"/>
                <a:gd name="T52" fmla="*/ 702 w 1615"/>
                <a:gd name="T53" fmla="*/ 1467 h 2179"/>
                <a:gd name="T54" fmla="*/ 418 w 1615"/>
                <a:gd name="T55" fmla="*/ 1872 h 2179"/>
                <a:gd name="T56" fmla="*/ 284 w 1615"/>
                <a:gd name="T57" fmla="*/ 1780 h 2179"/>
                <a:gd name="T58" fmla="*/ 418 w 1615"/>
                <a:gd name="T59" fmla="*/ 1872 h 2179"/>
                <a:gd name="T60" fmla="*/ 204 w 1615"/>
                <a:gd name="T61" fmla="*/ 323 h 2179"/>
                <a:gd name="T62" fmla="*/ 204 w 1615"/>
                <a:gd name="T63" fmla="*/ 428 h 2179"/>
                <a:gd name="T64" fmla="*/ 1418 w 1615"/>
                <a:gd name="T65" fmla="*/ 323 h 2179"/>
                <a:gd name="T66" fmla="*/ 1418 w 1615"/>
                <a:gd name="T67" fmla="*/ 428 h 2179"/>
                <a:gd name="T68" fmla="*/ 1418 w 1615"/>
                <a:gd name="T69" fmla="*/ 323 h 2179"/>
                <a:gd name="T70" fmla="*/ 1366 w 1615"/>
                <a:gd name="T71" fmla="*/ 1978 h 2179"/>
                <a:gd name="T72" fmla="*/ 1471 w 1615"/>
                <a:gd name="T73" fmla="*/ 1978 h 2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15" h="2179">
                  <a:moveTo>
                    <a:pt x="174" y="131"/>
                  </a:moveTo>
                  <a:cubicBezTo>
                    <a:pt x="1441" y="131"/>
                    <a:pt x="1441" y="131"/>
                    <a:pt x="1441" y="131"/>
                  </a:cubicBezTo>
                  <a:cubicBezTo>
                    <a:pt x="1465" y="131"/>
                    <a:pt x="1488" y="136"/>
                    <a:pt x="1509" y="145"/>
                  </a:cubicBezTo>
                  <a:cubicBezTo>
                    <a:pt x="1344" y="16"/>
                    <a:pt x="1344" y="16"/>
                    <a:pt x="1344" y="16"/>
                  </a:cubicBezTo>
                  <a:cubicBezTo>
                    <a:pt x="1333" y="7"/>
                    <a:pt x="1312" y="0"/>
                    <a:pt x="1298" y="0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92" y="0"/>
                    <a:pt x="271" y="7"/>
                    <a:pt x="260" y="16"/>
                  </a:cubicBezTo>
                  <a:cubicBezTo>
                    <a:pt x="62" y="171"/>
                    <a:pt x="62" y="171"/>
                    <a:pt x="62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94" y="146"/>
                    <a:pt x="132" y="131"/>
                    <a:pt x="174" y="131"/>
                  </a:cubicBezTo>
                  <a:close/>
                  <a:moveTo>
                    <a:pt x="1441" y="180"/>
                  </a:moveTo>
                  <a:cubicBezTo>
                    <a:pt x="174" y="180"/>
                    <a:pt x="174" y="180"/>
                    <a:pt x="174" y="180"/>
                  </a:cubicBezTo>
                  <a:cubicBezTo>
                    <a:pt x="78" y="180"/>
                    <a:pt x="0" y="258"/>
                    <a:pt x="0" y="354"/>
                  </a:cubicBezTo>
                  <a:cubicBezTo>
                    <a:pt x="0" y="2005"/>
                    <a:pt x="0" y="2005"/>
                    <a:pt x="0" y="2005"/>
                  </a:cubicBezTo>
                  <a:cubicBezTo>
                    <a:pt x="0" y="2101"/>
                    <a:pt x="78" y="2179"/>
                    <a:pt x="174" y="2179"/>
                  </a:cubicBezTo>
                  <a:cubicBezTo>
                    <a:pt x="1441" y="2179"/>
                    <a:pt x="1441" y="2179"/>
                    <a:pt x="1441" y="2179"/>
                  </a:cubicBezTo>
                  <a:cubicBezTo>
                    <a:pt x="1537" y="2179"/>
                    <a:pt x="1615" y="2101"/>
                    <a:pt x="1615" y="2005"/>
                  </a:cubicBezTo>
                  <a:cubicBezTo>
                    <a:pt x="1615" y="354"/>
                    <a:pt x="1615" y="354"/>
                    <a:pt x="1615" y="354"/>
                  </a:cubicBezTo>
                  <a:cubicBezTo>
                    <a:pt x="1615" y="258"/>
                    <a:pt x="1537" y="180"/>
                    <a:pt x="1441" y="180"/>
                  </a:cubicBezTo>
                  <a:close/>
                  <a:moveTo>
                    <a:pt x="1518" y="2005"/>
                  </a:moveTo>
                  <a:cubicBezTo>
                    <a:pt x="1518" y="2047"/>
                    <a:pt x="1484" y="2082"/>
                    <a:pt x="1441" y="2082"/>
                  </a:cubicBezTo>
                  <a:cubicBezTo>
                    <a:pt x="174" y="2082"/>
                    <a:pt x="174" y="2082"/>
                    <a:pt x="174" y="2082"/>
                  </a:cubicBezTo>
                  <a:cubicBezTo>
                    <a:pt x="132" y="2082"/>
                    <a:pt x="97" y="2047"/>
                    <a:pt x="97" y="2005"/>
                  </a:cubicBezTo>
                  <a:cubicBezTo>
                    <a:pt x="97" y="354"/>
                    <a:pt x="97" y="354"/>
                    <a:pt x="97" y="354"/>
                  </a:cubicBezTo>
                  <a:cubicBezTo>
                    <a:pt x="97" y="312"/>
                    <a:pt x="132" y="277"/>
                    <a:pt x="174" y="277"/>
                  </a:cubicBezTo>
                  <a:cubicBezTo>
                    <a:pt x="1441" y="277"/>
                    <a:pt x="1441" y="277"/>
                    <a:pt x="1441" y="277"/>
                  </a:cubicBezTo>
                  <a:cubicBezTo>
                    <a:pt x="1484" y="277"/>
                    <a:pt x="1518" y="312"/>
                    <a:pt x="1518" y="354"/>
                  </a:cubicBezTo>
                  <a:lnTo>
                    <a:pt x="1518" y="2005"/>
                  </a:lnTo>
                  <a:close/>
                  <a:moveTo>
                    <a:pt x="808" y="471"/>
                  </a:moveTo>
                  <a:cubicBezTo>
                    <a:pt x="494" y="471"/>
                    <a:pt x="241" y="725"/>
                    <a:pt x="241" y="1038"/>
                  </a:cubicBezTo>
                  <a:cubicBezTo>
                    <a:pt x="241" y="1201"/>
                    <a:pt x="309" y="1347"/>
                    <a:pt x="419" y="1451"/>
                  </a:cubicBezTo>
                  <a:cubicBezTo>
                    <a:pt x="532" y="1339"/>
                    <a:pt x="532" y="1339"/>
                    <a:pt x="532" y="1339"/>
                  </a:cubicBezTo>
                  <a:cubicBezTo>
                    <a:pt x="565" y="1305"/>
                    <a:pt x="610" y="1286"/>
                    <a:pt x="652" y="1286"/>
                  </a:cubicBezTo>
                  <a:cubicBezTo>
                    <a:pt x="675" y="1286"/>
                    <a:pt x="696" y="1292"/>
                    <a:pt x="713" y="1304"/>
                  </a:cubicBezTo>
                  <a:cubicBezTo>
                    <a:pt x="762" y="1337"/>
                    <a:pt x="775" y="1416"/>
                    <a:pt x="744" y="1486"/>
                  </a:cubicBezTo>
                  <a:cubicBezTo>
                    <a:pt x="695" y="1594"/>
                    <a:pt x="695" y="1594"/>
                    <a:pt x="695" y="1594"/>
                  </a:cubicBezTo>
                  <a:cubicBezTo>
                    <a:pt x="731" y="1601"/>
                    <a:pt x="769" y="1605"/>
                    <a:pt x="808" y="1605"/>
                  </a:cubicBezTo>
                  <a:cubicBezTo>
                    <a:pt x="1121" y="1605"/>
                    <a:pt x="1375" y="1351"/>
                    <a:pt x="1375" y="1038"/>
                  </a:cubicBezTo>
                  <a:cubicBezTo>
                    <a:pt x="1375" y="725"/>
                    <a:pt x="1121" y="471"/>
                    <a:pt x="808" y="471"/>
                  </a:cubicBezTo>
                  <a:close/>
                  <a:moveTo>
                    <a:pt x="808" y="1206"/>
                  </a:moveTo>
                  <a:cubicBezTo>
                    <a:pt x="715" y="1206"/>
                    <a:pt x="640" y="1131"/>
                    <a:pt x="640" y="1038"/>
                  </a:cubicBezTo>
                  <a:cubicBezTo>
                    <a:pt x="640" y="945"/>
                    <a:pt x="715" y="870"/>
                    <a:pt x="808" y="870"/>
                  </a:cubicBezTo>
                  <a:cubicBezTo>
                    <a:pt x="900" y="870"/>
                    <a:pt x="976" y="945"/>
                    <a:pt x="976" y="1038"/>
                  </a:cubicBezTo>
                  <a:cubicBezTo>
                    <a:pt x="976" y="1131"/>
                    <a:pt x="900" y="1206"/>
                    <a:pt x="808" y="1206"/>
                  </a:cubicBezTo>
                  <a:close/>
                  <a:moveTo>
                    <a:pt x="687" y="1341"/>
                  </a:moveTo>
                  <a:cubicBezTo>
                    <a:pt x="678" y="1334"/>
                    <a:pt x="665" y="1331"/>
                    <a:pt x="652" y="1331"/>
                  </a:cubicBezTo>
                  <a:cubicBezTo>
                    <a:pt x="623" y="1331"/>
                    <a:pt x="590" y="1345"/>
                    <a:pt x="564" y="1371"/>
                  </a:cubicBezTo>
                  <a:cubicBezTo>
                    <a:pt x="453" y="1481"/>
                    <a:pt x="453" y="1481"/>
                    <a:pt x="453" y="1481"/>
                  </a:cubicBezTo>
                  <a:cubicBezTo>
                    <a:pt x="271" y="1660"/>
                    <a:pt x="271" y="1660"/>
                    <a:pt x="271" y="1660"/>
                  </a:cubicBezTo>
                  <a:cubicBezTo>
                    <a:pt x="170" y="1760"/>
                    <a:pt x="164" y="1895"/>
                    <a:pt x="258" y="1960"/>
                  </a:cubicBezTo>
                  <a:cubicBezTo>
                    <a:pt x="286" y="1979"/>
                    <a:pt x="315" y="1988"/>
                    <a:pt x="346" y="1988"/>
                  </a:cubicBezTo>
                  <a:cubicBezTo>
                    <a:pt x="419" y="1988"/>
                    <a:pt x="493" y="1935"/>
                    <a:pt x="534" y="1842"/>
                  </a:cubicBezTo>
                  <a:cubicBezTo>
                    <a:pt x="650" y="1583"/>
                    <a:pt x="650" y="1583"/>
                    <a:pt x="650" y="1583"/>
                  </a:cubicBezTo>
                  <a:cubicBezTo>
                    <a:pt x="702" y="1467"/>
                    <a:pt x="702" y="1467"/>
                    <a:pt x="702" y="1467"/>
                  </a:cubicBezTo>
                  <a:cubicBezTo>
                    <a:pt x="724" y="1418"/>
                    <a:pt x="717" y="1362"/>
                    <a:pt x="687" y="1341"/>
                  </a:cubicBezTo>
                  <a:close/>
                  <a:moveTo>
                    <a:pt x="418" y="1872"/>
                  </a:moveTo>
                  <a:cubicBezTo>
                    <a:pt x="392" y="1909"/>
                    <a:pt x="341" y="1919"/>
                    <a:pt x="304" y="1893"/>
                  </a:cubicBezTo>
                  <a:cubicBezTo>
                    <a:pt x="267" y="1867"/>
                    <a:pt x="258" y="1817"/>
                    <a:pt x="284" y="1780"/>
                  </a:cubicBezTo>
                  <a:cubicBezTo>
                    <a:pt x="310" y="1743"/>
                    <a:pt x="360" y="1734"/>
                    <a:pt x="397" y="1759"/>
                  </a:cubicBezTo>
                  <a:cubicBezTo>
                    <a:pt x="434" y="1785"/>
                    <a:pt x="443" y="1836"/>
                    <a:pt x="418" y="1872"/>
                  </a:cubicBezTo>
                  <a:close/>
                  <a:moveTo>
                    <a:pt x="256" y="376"/>
                  </a:moveTo>
                  <a:cubicBezTo>
                    <a:pt x="256" y="346"/>
                    <a:pt x="233" y="323"/>
                    <a:pt x="204" y="323"/>
                  </a:cubicBezTo>
                  <a:cubicBezTo>
                    <a:pt x="174" y="323"/>
                    <a:pt x="151" y="346"/>
                    <a:pt x="151" y="376"/>
                  </a:cubicBezTo>
                  <a:cubicBezTo>
                    <a:pt x="151" y="405"/>
                    <a:pt x="174" y="428"/>
                    <a:pt x="204" y="428"/>
                  </a:cubicBezTo>
                  <a:cubicBezTo>
                    <a:pt x="233" y="428"/>
                    <a:pt x="256" y="405"/>
                    <a:pt x="256" y="376"/>
                  </a:cubicBezTo>
                  <a:close/>
                  <a:moveTo>
                    <a:pt x="1418" y="323"/>
                  </a:moveTo>
                  <a:cubicBezTo>
                    <a:pt x="1389" y="323"/>
                    <a:pt x="1366" y="346"/>
                    <a:pt x="1366" y="376"/>
                  </a:cubicBezTo>
                  <a:cubicBezTo>
                    <a:pt x="1366" y="405"/>
                    <a:pt x="1389" y="428"/>
                    <a:pt x="1418" y="428"/>
                  </a:cubicBezTo>
                  <a:cubicBezTo>
                    <a:pt x="1448" y="428"/>
                    <a:pt x="1471" y="405"/>
                    <a:pt x="1471" y="376"/>
                  </a:cubicBezTo>
                  <a:cubicBezTo>
                    <a:pt x="1471" y="346"/>
                    <a:pt x="1448" y="323"/>
                    <a:pt x="1418" y="323"/>
                  </a:cubicBezTo>
                  <a:close/>
                  <a:moveTo>
                    <a:pt x="1418" y="1925"/>
                  </a:moveTo>
                  <a:cubicBezTo>
                    <a:pt x="1389" y="1925"/>
                    <a:pt x="1366" y="1949"/>
                    <a:pt x="1366" y="1978"/>
                  </a:cubicBezTo>
                  <a:cubicBezTo>
                    <a:pt x="1366" y="2007"/>
                    <a:pt x="1389" y="2031"/>
                    <a:pt x="1418" y="2031"/>
                  </a:cubicBezTo>
                  <a:cubicBezTo>
                    <a:pt x="1448" y="2031"/>
                    <a:pt x="1471" y="2007"/>
                    <a:pt x="1471" y="1978"/>
                  </a:cubicBezTo>
                  <a:cubicBezTo>
                    <a:pt x="1471" y="1949"/>
                    <a:pt x="1448" y="1925"/>
                    <a:pt x="1418" y="19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74083" tIns="37040" rIns="74083" bIns="37040" numCol="1" anchor="t" anchorCtr="0" compatLnSpc="1"/>
            <a:lstStyle/>
            <a:p>
              <a:pPr defTabSz="1097280"/>
              <a:endParaRPr lang="en-US" sz="1440">
                <a:solidFill>
                  <a:srgbClr val="FFFFF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0" y="2623185"/>
            <a:ext cx="6635750" cy="41744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设计原理：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该抢答器的系统框架如右图所示，每组选手设置一个按钮供抢答者使用；为主持人设置一个控制按钮，用来控制系统清零和抢答开始；具有对第一抢答信号的锁存、鉴别和显示、限时抢答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等功能，且一次抢答的时间由主持人设定，本抢答时间设定为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。如果无人抢答，计时器倒计时到零，有报警提示，主持人可以按复位键，开始新一轮的抢答。参赛选手在设定的时间内抢答，则抢答有效，定时器停止工作，并由数码管显示选手的组别，一直保持到主持人将系统清零为止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defTabSz="1097280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综合实验一</a:t>
              </a:r>
              <a:r>
                <a:rPr lang="en-US" altLang="zh-CN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多路竞赛抢答器的设计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&amp;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0" y="1734185"/>
            <a:ext cx="1193990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设计要求：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设计一个可实现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路选手进行抢答的控制器，可实现显示抢答、倒计时、锁存、鉴别和显示等功能。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4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9735" y="2622550"/>
            <a:ext cx="5170170" cy="36169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综合实验一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多路竞赛抢答器的设计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595495" y="6315710"/>
            <a:ext cx="3539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多位竞赛抢答器顶层设计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10" y="1633855"/>
            <a:ext cx="10217150" cy="444246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163195" y="2355850"/>
            <a:ext cx="5601335" cy="3197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设计一个出租车自动计价器，计价包括起步价、行车里程计费、停止和暂停不计费三部分。模拟汽车的启动、停止、暂停和换挡状态。分别用四位数码管显示金额和里程，各有两位小数，行程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公里内起步费为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元，超过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公里，以每公里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元计费。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综合实验二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出租车自动计价器的设计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2" name="Object 1462"/>
          <p:cNvGraphicFramePr/>
          <p:nvPr/>
        </p:nvGraphicFramePr>
        <p:xfrm>
          <a:off x="6396990" y="1809750"/>
          <a:ext cx="5111115" cy="4141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4276725" imgH="5324475" progId="Visio.Drawing.15">
                  <p:embed/>
                </p:oleObj>
              </mc:Choice>
              <mc:Fallback>
                <p:oleObj name="" r:id="rId3" imgW="4276725" imgH="5324475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96990" y="1809750"/>
                        <a:ext cx="5111115" cy="41414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1669415" y="1607185"/>
            <a:ext cx="9390380" cy="27857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出租车自动计价器的工作一般分成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个阶段：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）车起步开始计费。首先显示起步价（本次设计起步费为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6.00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元），车在行驶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km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以内，只收起步价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6.00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）车行驶超过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km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后，按每公里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1.20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元计费，车费依次累加。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）暂停时间不计费，里程数与计费数保持不变。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）当汽车停止时，里程数与计费数清零。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综合实验二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出租车自动计价器的设计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1385" y="4392930"/>
            <a:ext cx="8347075" cy="221424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综合实验二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出租车自动计价器的设计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595495" y="6076315"/>
            <a:ext cx="35394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出租车自动计价器顶层设计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5435" y="1734820"/>
            <a:ext cx="9578340" cy="43256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itle 6"/>
          <p:cNvSpPr txBox="1"/>
          <p:nvPr>
            <p:custDataLst>
              <p:tags r:id="rId2"/>
            </p:custDataLst>
          </p:nvPr>
        </p:nvSpPr>
        <p:spPr>
          <a:xfrm>
            <a:off x="0" y="2670175"/>
            <a:ext cx="6635750" cy="41503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设计原理：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简易自动售货机总体框架如右图，主要包括如下模块：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a、按键消抖模块，主要用来消除机械按键在按下或释放时产生的瞬间不稳定信号。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b、售卖单元，主要处理所有的逻辑运算，包括金额累加、比较和找零等。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c、译码器，主要将用户的商品选择转换为可被出货机构理解的信号。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d、显示控制，通过段选和位选来控制数码管实时显示售卖信息。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综合实验三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简易自动售货机的设计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设计要求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&amp;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原理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3"/>
            </p:custDataLst>
          </p:nvPr>
        </p:nvSpPr>
        <p:spPr>
          <a:xfrm>
            <a:off x="0" y="1734185"/>
            <a:ext cx="11939905" cy="7416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b="1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设计要求：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设计一个高效、可靠的自动售货机系统。该系统能够出售两种商品，分别定价为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元和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1.5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元，同时只能接受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角和</a:t>
            </a:r>
            <a:r>
              <a:rPr lang="en-US" altLang="zh-CN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pc="100">
                <a:ln w="3175">
                  <a:noFill/>
                  <a:prstDash val="dash"/>
                </a:ln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元的硬币，并且具备找零功能。</a:t>
            </a: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7112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endParaRPr lang="zh-CN" altLang="en-US" spc="100">
              <a:ln w="3175">
                <a:noFill/>
                <a:prstDash val="dash"/>
              </a:ln>
              <a:solidFill>
                <a:schemeClr val="tx1">
                  <a:lumMod val="95000"/>
                  <a:lumOff val="5000"/>
                </a:schemeClr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468" descr="图示, 示意图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5750" y="2670175"/>
            <a:ext cx="5358765" cy="37242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0" y="934624"/>
            <a:ext cx="12192000" cy="508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658" y="261371"/>
            <a:ext cx="10307320" cy="605155"/>
            <a:chOff x="274214" y="217809"/>
            <a:chExt cx="8589434" cy="504296"/>
          </a:xfrm>
        </p:grpSpPr>
        <p:grpSp>
          <p:nvGrpSpPr>
            <p:cNvPr id="8" name="组合 7"/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10" name="Freeform 7"/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097280"/>
                <a:endParaRPr lang="zh-CN" altLang="en-US" sz="336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28768" y="235801"/>
              <a:ext cx="8134880" cy="486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 defTabSz="1097280">
                <a:buClrTx/>
                <a:buSzTx/>
                <a:buFontTx/>
              </a:pP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综合实验三</a:t>
              </a:r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简易自动售货机的设计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163323" y="1135766"/>
            <a:ext cx="97618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32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总体设计</a:t>
            </a:r>
            <a:endParaRPr lang="zh-CN" altLang="en-US" sz="32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4505960" y="6293485"/>
            <a:ext cx="3329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defTabSz="1097280"/>
            <a:r>
              <a:rPr lang="zh-CN" altLang="en-US" sz="2000" b="1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简易自动售货机顶层设计</a:t>
            </a:r>
            <a:endParaRPr lang="zh-CN" altLang="en-US" sz="2000" b="1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4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595" y="1629410"/>
            <a:ext cx="8766810" cy="44602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0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1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2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3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4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5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6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7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8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19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2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20.xml><?xml version="1.0" encoding="utf-8"?>
<p:tagLst xmlns:p="http://schemas.openxmlformats.org/presentationml/2006/main">
  <p:tag name="KSO_WM_DIAGRAM_VIRTUALLY_FRAME" val="{&quot;height&quot;:537.2,&quot;left&quot;:406.94999999999993,&quot;top&quot;:5.55,&quot;width&quot;:529.986062992126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2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2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26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2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29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3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3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3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3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3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4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45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4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4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5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56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5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6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6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6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6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7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7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3029_1*f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00"/>
  <p:tag name="KSO_WM_UNIT_SHOW_EDIT_AREA_INDICATION" val="1"/>
  <p:tag name="KSO_WM_CHIP_GROUPID" val="5e6b05596848fb12bee65ac8"/>
  <p:tag name="KSO_WM_CHIP_XID" val="5e6b05596848fb12bee65aca"/>
  <p:tag name="KSO_WM_UNIT_DEC_AREA_ID" val="83ff44033384492aa1635976fafd8c1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f386ac4e2ce4f918dd8f3dc0d4c1b5a"/>
  <p:tag name="KSO_WM_UNIT_SUPPORT_UNIT_TYPE" val="[&quot;d&quot;,&quot;α&quot;]"/>
  <p:tag name="KSO_WM_UNIT_TEXT_FILL_FORE_SCHEMECOLOR_INDEX_BRIGHTNESS" val="0.25"/>
  <p:tag name="KSO_WM_UNIT_TEXT_FILL_FORE_SCHEMECOLOR_INDEX" val="13"/>
  <p:tag name="KSO_WM_UNIT_TEXT_FILL_TYPE" val="1"/>
  <p:tag name="KSO_WM_TEMPLATE_ASSEMBLE_XID" val="60656f2b4054ed1e2fb804c5"/>
  <p:tag name="KSO_WM_TEMPLATE_ASSEMBLE_GROUPID" val="60656f2b4054ed1e2fb804c5"/>
</p:tagLst>
</file>

<file path=ppt/tags/tag74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6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78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8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ags/tag80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29_1*i*1"/>
  <p:tag name="KSO_WM_TEMPLATE_CATEGORY" val="diagram"/>
  <p:tag name="KSO_WM_TEMPLATE_INDEX" val="20213029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c1cc87d515d64b4a86b5c776b3af5d2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1d9a509cee1242f793c0c2ee4863b999&quot;,&quot;X&quot;:{&quot;Pos&quot;:1},&quot;Y&quot;:{&quot;Pos&quot;:2}},&quot;whChangeMode&quot;:0}"/>
  <p:tag name="KSO_WM_CHIP_GROUPID" val="5f0e73c28050c250ba65b219"/>
  <p:tag name="KSO_WM_CHIP_XID" val="5f631d070e9bcbd1695b17d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"/>
  <p:tag name="KSO_WM_TEMPLATE_ASSEMBLE_XID" val="60656f2b4054ed1e2fb804c5"/>
  <p:tag name="KSO_WM_TEMPLATE_ASSEMBLE_GROUPID" val="60656f2b4054ed1e2fb804c5"/>
</p:tagLst>
</file>

<file path=ppt/tags/tag82.xml><?xml version="1.0" encoding="utf-8"?>
<p:tagLst xmlns:p="http://schemas.openxmlformats.org/presentationml/2006/main">
  <p:tag name="KSO_WM_SLIDE_ID" val="diagram2021302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08"/>
  <p:tag name="KSO_WM_SLIDE_POSITION" val="0*60"/>
  <p:tag name="KSO_WM_TAG_VERSION" val="1.0"/>
  <p:tag name="KSO_WM_BEAUTIFY_FLAG" val="#wm#"/>
  <p:tag name="KSO_WM_TEMPLATE_CATEGORY" val="diagram"/>
  <p:tag name="KSO_WM_TEMPLATE_INDEX" val="20213029"/>
  <p:tag name="KSO_WM_SLIDE_LAYOUT" val="a_d_f"/>
  <p:tag name="KSO_WM_SLIDE_LAYOUT_CNT" val="1_1_1"/>
  <p:tag name="KSO_WM_SLIDE_LAYOUT_INFO" val="{&quot;id&quot;:&quot;2021-04-01T15:31:55&quot;,&quot;maxSize&quot;:{&quot;size1&quot;:26.7},&quot;minSize&quot;:{&quot;size1&quot;:20},&quot;normalSize&quot;:{&quot;size1&quot;:20.00018518518518},&quot;subLayout&quot;:[{&quot;id&quot;:&quot;2021-04-01T15:31:55&quot;,&quot;margin&quot;:{&quot;bottom&quot;:0.02600000612437725,&quot;left&quot;:1.6929999589920044,&quot;right&quot;:1.6929999589920044,&quot;top&quot;:1.6929999589920044},&quot;type&quot;:0},{&quot;direction&quot;:1,&quot;id&quot;:&quot;2021-04-01T15:31:55&quot;,&quot;maxSize&quot;:{&quot;size1&quot;:67.5},&quot;minSize&quot;:{&quot;size1&quot;:45},&quot;normalSize&quot;:{&quot;size1&quot;:45},&quot;subLayout&quot;:[{&quot;id&quot;:&quot;2021-04-01T15:31:55&quot;,&quot;margin&quot;:{&quot;bottom&quot;:1.6929999589920044,&quot;left&quot;:1.6929999589920044,&quot;right&quot;:1.243999719619751,&quot;top&quot;:1.6670000553131104},&quot;type&quot;:0},{&quot;id&quot;:&quot;2021-04-01T15:31:55&quot;,&quot;margin&quot;:{&quot;bottom&quot;:1.6929999589920044,&quot;left&quot;:0.02600000612437725,&quot;right&quot;:1.6929999589920044,&quot;top&quot;:1.6670000553131104},&quot;type&quot;:0}],&quot;type&quot;:0}],&quot;type&quot;:0}"/>
  <p:tag name="KSO_WM_SLIDE_CAN_ADD_NAVIGATION" val="1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31d070e9bcbd1695b17db"/>
  <p:tag name="KSO_WM_CHIP_FILLPROP" val="[[{&quot;text_align&quot;:&quot;lt&quot;,&quot;text_direction&quot;:&quot;horizontal&quot;,&quot;support_big_font&quot;:false,&quot;picture_toward&quot;:0,&quot;picture_dockside&quot;:[],&quot;fill_id&quot;:&quot;c4cbc9b2fced405c9fc7a719d189a8f1&quot;,&quot;fill_align&quot;:&quot;lt&quot;,&quot;chip_types&quot;:[&quot;header&quot;]},{&quot;text_align&quot;:&quot;lt&quot;,&quot;text_direction&quot;:&quot;horizontal&quot;,&quot;support_features&quot;:[&quot;collage&quot;],&quot;support_big_font&quot;:false,&quot;picture_toward&quot;:0,&quot;picture_dockside&quot;:[],&quot;fill_id&quot;:&quot;703630537a544035acf5de6956828d87&quot;,&quot;fill_align&quot;:&quot;cm&quot;,&quot;chip_types&quot;:[&quot;diagram&quot;,&quot;text&quot;,&quot;picture&quot;,&quot;chart&quot;,&quot;table&quot;,&quot;video&quot;]},{&quot;text_align&quot;:&quot;lt&quot;,&quot;text_direction&quot;:&quot;horizontal&quot;,&quot;support_big_font&quot;:false,&quot;picture_toward&quot;:0,&quot;picture_dockside&quot;:[],&quot;fill_id&quot;:&quot;b407b34b201641d49d75be095b5a3ec9&quot;,&quot;fill_align&quot;:&quot;cm&quot;,&quot;chip_types&quot;:[&quot;text&quot;,&quot;picture&quot;,&quot;chart&quot;]}]]"/>
  <p:tag name="KSO_WM_CHIP_DECFILLPROP" val="[]"/>
  <p:tag name="KSO_WM_CHIP_GROUPID" val="5f0e73c28050c250ba65b219"/>
  <p:tag name="KSO_WM_SLIDE_BK_DARK_LIGHT" val="2"/>
  <p:tag name="KSO_WM_SLIDE_BACKGROUND_TYPE" val="general"/>
  <p:tag name="KSO_WM_SLIDE_SUPPORT_FEATURE_TYPE" val="1"/>
  <p:tag name="KSO_WM_TEMPLATE_ASSEMBLE_XID" val="60656f2b4054ed1e2fb804c5"/>
  <p:tag name="KSO_WM_TEMPLATE_ASSEMBLE_GROUPID" val="60656f2b4054ed1e2fb804c5"/>
</p:tagLst>
</file>

<file path=ppt/tags/tag83.xml><?xml version="1.0" encoding="utf-8"?>
<p:tagLst xmlns:p="http://schemas.openxmlformats.org/presentationml/2006/main">
  <p:tag name="commondata" val="eyJoZGlkIjoiY2JmYTg5OWJhM2U2Zjc0YTk5OTk1YWQxZDYyOGRmNjcifQ=="/>
  <p:tag name="resource_record_key" val="{&quot;10&quot;:[20093144,19982306,3637566],&quot;65&quot;:[20213029]}"/>
</p:tagLst>
</file>

<file path=ppt/tags/tag9.xml><?xml version="1.0" encoding="utf-8"?>
<p:tagLst xmlns:p="http://schemas.openxmlformats.org/presentationml/2006/main">
  <p:tag name="KSO_WM_DIAGRAM_VIRTUALLY_FRAME" val="{&quot;height&quot;:537.2,&quot;left&quot;:406.94999999999993,&quot;top&quot;:5.55,&quot;width&quot;:546.7451968503939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000120141119A01PPB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8">
      <a:majorFont>
        <a:latin typeface="Forte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2658</Words>
  <Application>WPS 演示</Application>
  <PresentationFormat>宽屏</PresentationFormat>
  <Paragraphs>228</Paragraphs>
  <Slides>26</Slides>
  <Notes>37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Calibri</vt:lpstr>
      <vt:lpstr>幼圆</vt:lpstr>
      <vt:lpstr>微软雅黑</vt:lpstr>
      <vt:lpstr>Times New Roman</vt:lpstr>
      <vt:lpstr>Segoe UI</vt:lpstr>
      <vt:lpstr>Wingdings</vt:lpstr>
      <vt:lpstr>黑体</vt:lpstr>
      <vt:lpstr>Arial Unicode MS</vt:lpstr>
      <vt:lpstr>华文新魏</vt:lpstr>
      <vt:lpstr>Forte</vt:lpstr>
      <vt:lpstr>Segoe Print</vt:lpstr>
      <vt:lpstr>等线</vt:lpstr>
      <vt:lpstr>等线 Light</vt:lpstr>
      <vt:lpstr>Office 主题​​</vt:lpstr>
      <vt:lpstr>A000120141119A01PPBG</vt:lpstr>
      <vt:lpstr>Visio.Drawing.15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 https://9ppt.taobao.com; 微软用户</dc:creator>
  <cp:keywords>锐旗设计; https:/9ppt.taobao.com</cp:keywords>
  <cp:category>锐旗设计; https://9ppt.taobao.com</cp:category>
  <cp:lastModifiedBy>peace</cp:lastModifiedBy>
  <cp:revision>80</cp:revision>
  <dcterms:created xsi:type="dcterms:W3CDTF">2016-07-01T07:52:00Z</dcterms:created>
  <dcterms:modified xsi:type="dcterms:W3CDTF">2025-02-06T08:27:10Z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79A10387DF1A447A90ADD261E5BCBE9E_13</vt:lpwstr>
  </property>
  <property fmtid="{D5CDD505-2E9C-101B-9397-08002B2CF9AE}" pid="3" name="KSOProductBuildVer">
    <vt:lpwstr>2052-12.1.0.19770</vt:lpwstr>
  </property>
</Properties>
</file>