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6" r:id="rId4"/>
    <p:sldId id="257" r:id="rId6"/>
    <p:sldId id="299" r:id="rId7"/>
    <p:sldId id="301" r:id="rId8"/>
    <p:sldId id="302" r:id="rId9"/>
    <p:sldId id="303" r:id="rId10"/>
    <p:sldId id="304" r:id="rId11"/>
    <p:sldId id="305" r:id="rId12"/>
    <p:sldId id="306" r:id="rId13"/>
    <p:sldId id="307" r:id="rId14"/>
    <p:sldId id="308" r:id="rId15"/>
    <p:sldId id="309" r:id="rId16"/>
    <p:sldId id="310" r:id="rId17"/>
    <p:sldId id="311" r:id="rId18"/>
    <p:sldId id="312" r:id="rId19"/>
    <p:sldId id="313" r:id="rId20"/>
    <p:sldId id="314" r:id="rId21"/>
    <p:sldId id="315" r:id="rId22"/>
    <p:sldId id="316" r:id="rId23"/>
    <p:sldId id="317" r:id="rId24"/>
    <p:sldId id="318" r:id="rId25"/>
    <p:sldId id="319" r:id="rId26"/>
    <p:sldId id="320" r:id="rId27"/>
    <p:sldId id="323" r:id="rId28"/>
    <p:sldId id="322" r:id="rId29"/>
    <p:sldId id="324" r:id="rId30"/>
    <p:sldId id="325" r:id="rId31"/>
    <p:sldId id="326" r:id="rId32"/>
    <p:sldId id="327" r:id="rId33"/>
    <p:sldId id="328" r:id="rId34"/>
    <p:sldId id="329" r:id="rId35"/>
    <p:sldId id="331" r:id="rId36"/>
    <p:sldId id="332" r:id="rId37"/>
    <p:sldId id="333" r:id="rId38"/>
    <p:sldId id="334" r:id="rId39"/>
    <p:sldId id="335" r:id="rId40"/>
    <p:sldId id="336" r:id="rId41"/>
    <p:sldId id="337" r:id="rId42"/>
    <p:sldId id="338" r:id="rId43"/>
    <p:sldId id="339" r:id="rId44"/>
    <p:sldId id="340" r:id="rId45"/>
    <p:sldId id="341" r:id="rId46"/>
    <p:sldId id="342" r:id="rId47"/>
    <p:sldId id="343" r:id="rId48"/>
    <p:sldId id="344" r:id="rId49"/>
    <p:sldId id="346" r:id="rId50"/>
    <p:sldId id="347" r:id="rId51"/>
    <p:sldId id="348" r:id="rId52"/>
    <p:sldId id="349" r:id="rId53"/>
    <p:sldId id="350" r:id="rId54"/>
    <p:sldId id="351" r:id="rId55"/>
    <p:sldId id="352" r:id="rId56"/>
    <p:sldId id="353" r:id="rId57"/>
    <p:sldId id="354" r:id="rId58"/>
    <p:sldId id="355" r:id="rId59"/>
    <p:sldId id="295" r:id="rId60"/>
  </p:sldIdLst>
  <p:sldSz cx="12192000" cy="6858000"/>
  <p:notesSz cx="6858000" cy="9144000"/>
  <p:custDataLst>
    <p:tags r:id="rId6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65" userDrawn="1">
          <p15:clr>
            <a:srgbClr val="A4A3A4"/>
          </p15:clr>
        </p15:guide>
        <p15:guide id="2" pos="37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p:scale>
          <a:sx n="100" d="100"/>
          <a:sy n="100" d="100"/>
        </p:scale>
        <p:origin x="912" y="234"/>
      </p:cViewPr>
      <p:guideLst>
        <p:guide orient="horz" pos="1865"/>
        <p:guide pos="376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4" Type="http://schemas.openxmlformats.org/officeDocument/2006/relationships/tags" Target="tags/tag167.xml"/><Relationship Id="rId63" Type="http://schemas.openxmlformats.org/officeDocument/2006/relationships/tableStyles" Target="tableStyles.xml"/><Relationship Id="rId62" Type="http://schemas.openxmlformats.org/officeDocument/2006/relationships/viewProps" Target="viewProps.xml"/><Relationship Id="rId61" Type="http://schemas.openxmlformats.org/officeDocument/2006/relationships/presProps" Target="presProps.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BCFE7D-8F55-4EE8-8149-5D8520A0AAC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28782A-40BF-4B90-AD78-793C0652107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A0C8795-E1E0-49C7-9A53-0E7622B6636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BA0C8795-E1E0-49C7-9A53-0E7622B6636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pPr>
            <a:fld id="{C179FA90-D01C-4C56-BD10-9364D3145637}"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7"/>
            <a:ext cx="9144000" cy="16557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6"/>
            <a:ext cx="2628900" cy="5811839"/>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1" y="365126"/>
            <a:ext cx="7734300" cy="5811839"/>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9144"/>
            <a:ext cx="12192000" cy="6839712"/>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1952" y="3439887"/>
            <a:ext cx="4231533" cy="488564"/>
          </a:xfrm>
          <a:prstGeom prst="rect">
            <a:avLst/>
          </a:prstGeom>
        </p:spPr>
      </p:pic>
      <p:sp>
        <p:nvSpPr>
          <p:cNvPr id="4" name="Date Placeholder 3"/>
          <p:cNvSpPr>
            <a:spLocks noGrp="1"/>
          </p:cNvSpPr>
          <p:nvPr>
            <p:ph type="dt" sz="half" idx="10"/>
          </p:nvPr>
        </p:nvSpPr>
        <p:spPr/>
        <p:txBody>
          <a:bodyPr/>
          <a:lstStyle/>
          <a:p>
            <a:fld id="{C9E60F58-3108-4415-857A-6D0360DF626E}"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AE85CE2-CEAD-46BB-861E-7D62265DC969}" type="slidenum">
              <a:rPr lang="zh-CN" altLang="en-US" smtClean="0"/>
            </a:fld>
            <a:endParaRPr lang="zh-CN" altLang="en-US"/>
          </a:p>
        </p:txBody>
      </p:sp>
      <p:sp>
        <p:nvSpPr>
          <p:cNvPr id="2" name="Title 1"/>
          <p:cNvSpPr>
            <a:spLocks noGrp="1"/>
          </p:cNvSpPr>
          <p:nvPr>
            <p:ph type="ctrTitle"/>
          </p:nvPr>
        </p:nvSpPr>
        <p:spPr>
          <a:xfrm>
            <a:off x="290285" y="2098781"/>
            <a:ext cx="6258560" cy="1310327"/>
          </a:xfrm>
        </p:spPr>
        <p:txBody>
          <a:bodyPr anchor="b">
            <a:noAutofit/>
          </a:bodyPr>
          <a:lstStyle>
            <a:lvl1pPr algn="ctr">
              <a:lnSpc>
                <a:spcPct val="80000"/>
              </a:lnSpc>
              <a:defRPr sz="4080" b="0" i="0">
                <a:gradFill flip="none" rotWithShape="1">
                  <a:gsLst>
                    <a:gs pos="0">
                      <a:srgbClr val="ED3E43"/>
                    </a:gs>
                    <a:gs pos="50000">
                      <a:schemeClr val="accent1">
                        <a:lumMod val="75000"/>
                        <a:shade val="67500"/>
                        <a:satMod val="115000"/>
                      </a:schemeClr>
                    </a:gs>
                    <a:gs pos="100000">
                      <a:schemeClr val="accent1">
                        <a:lumMod val="75000"/>
                        <a:shade val="100000"/>
                        <a:satMod val="115000"/>
                      </a:schemeClr>
                    </a:gs>
                  </a:gsLst>
                  <a:path path="circle">
                    <a:fillToRect l="50000" t="50000" r="50000" b="50000"/>
                  </a:path>
                  <a:tileRect/>
                </a:gradFill>
                <a:effectLst/>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497878" y="3468466"/>
            <a:ext cx="4075609" cy="423361"/>
          </a:xfrm>
        </p:spPr>
        <p:txBody>
          <a:bodyPr anchor="ctr">
            <a:normAutofit/>
          </a:bodyPr>
          <a:lstStyle>
            <a:lvl1pPr marL="0" indent="0" algn="ctr">
              <a:buNone/>
              <a:defRPr sz="1680">
                <a:solidFill>
                  <a:schemeClr val="accent2">
                    <a:lumMod val="50000"/>
                  </a:schemeClr>
                </a:solidFill>
              </a:defRPr>
            </a:lvl1pPr>
            <a:lvl2pPr marL="427990" indent="0" algn="ctr">
              <a:buNone/>
              <a:defRPr sz="1920"/>
            </a:lvl2pPr>
            <a:lvl3pPr marL="855980" indent="0" algn="ctr">
              <a:buNone/>
              <a:defRPr sz="1680"/>
            </a:lvl3pPr>
            <a:lvl4pPr marL="1283970" indent="0" algn="ctr">
              <a:buNone/>
              <a:defRPr sz="1440"/>
            </a:lvl4pPr>
            <a:lvl5pPr marL="1711960" indent="0" algn="ctr">
              <a:buNone/>
              <a:defRPr sz="1440"/>
            </a:lvl5pPr>
            <a:lvl6pPr marL="2139950" indent="0" algn="ctr">
              <a:buNone/>
              <a:defRPr sz="1440"/>
            </a:lvl6pPr>
            <a:lvl7pPr marL="2567305" indent="0" algn="ctr">
              <a:buNone/>
              <a:defRPr sz="1440"/>
            </a:lvl7pPr>
            <a:lvl8pPr marL="2995295" indent="0" algn="ctr">
              <a:buNone/>
              <a:defRPr sz="1440"/>
            </a:lvl8pPr>
            <a:lvl9pPr marL="3423285" indent="0" algn="ctr">
              <a:buNone/>
              <a:defRPr sz="1440"/>
            </a:lvl9pPr>
          </a:lstStyle>
          <a:p>
            <a:r>
              <a:rPr lang="zh-CN" altLang="en-US"/>
              <a:t>单击此处编辑母版副标题样式</a:t>
            </a:r>
            <a:endParaRPr lang="en-US" dirty="0"/>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p:txBody>
      </p:sp>
      <p:sp>
        <p:nvSpPr>
          <p:cNvPr id="4" name="Date Placeholder 3"/>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2786745"/>
            <a:ext cx="10515600" cy="1070339"/>
          </a:xfrm>
        </p:spPr>
        <p:txBody>
          <a:bodyPr anchor="b"/>
          <a:lstStyle>
            <a:lvl1pPr>
              <a:defRPr sz="4440">
                <a:solidFill>
                  <a:schemeClr val="accent1">
                    <a:lumMod val="75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1" y="3884070"/>
            <a:ext cx="10515600" cy="611731"/>
          </a:xfrm>
        </p:spPr>
        <p:txBody>
          <a:bodyPr/>
          <a:lstStyle>
            <a:lvl1pPr marL="0" indent="0">
              <a:buNone/>
              <a:defRPr sz="2280">
                <a:solidFill>
                  <a:schemeClr val="accent2"/>
                </a:solidFill>
              </a:defRPr>
            </a:lvl1pPr>
            <a:lvl2pPr marL="427990" indent="0">
              <a:buNone/>
              <a:defRPr sz="1920">
                <a:solidFill>
                  <a:schemeClr val="tx1">
                    <a:tint val="75000"/>
                  </a:schemeClr>
                </a:solidFill>
              </a:defRPr>
            </a:lvl2pPr>
            <a:lvl3pPr marL="855980" indent="0">
              <a:buNone/>
              <a:defRPr sz="1680">
                <a:solidFill>
                  <a:schemeClr val="tx1">
                    <a:tint val="75000"/>
                  </a:schemeClr>
                </a:solidFill>
              </a:defRPr>
            </a:lvl3pPr>
            <a:lvl4pPr marL="1283970" indent="0">
              <a:buNone/>
              <a:defRPr sz="1440">
                <a:solidFill>
                  <a:schemeClr val="tx1">
                    <a:tint val="75000"/>
                  </a:schemeClr>
                </a:solidFill>
              </a:defRPr>
            </a:lvl4pPr>
            <a:lvl5pPr marL="1711960" indent="0">
              <a:buNone/>
              <a:defRPr sz="1440">
                <a:solidFill>
                  <a:schemeClr val="tx1">
                    <a:tint val="75000"/>
                  </a:schemeClr>
                </a:solidFill>
              </a:defRPr>
            </a:lvl5pPr>
            <a:lvl6pPr marL="2139950" indent="0">
              <a:buNone/>
              <a:defRPr sz="1440">
                <a:solidFill>
                  <a:schemeClr val="tx1">
                    <a:tint val="75000"/>
                  </a:schemeClr>
                </a:solidFill>
              </a:defRPr>
            </a:lvl6pPr>
            <a:lvl7pPr marL="2567305" indent="0">
              <a:buNone/>
              <a:defRPr sz="1440">
                <a:solidFill>
                  <a:schemeClr val="tx1">
                    <a:tint val="75000"/>
                  </a:schemeClr>
                </a:solidFill>
              </a:defRPr>
            </a:lvl7pPr>
            <a:lvl8pPr marL="2995295" indent="0">
              <a:buNone/>
              <a:defRPr sz="1440">
                <a:solidFill>
                  <a:schemeClr val="tx1">
                    <a:tint val="75000"/>
                  </a:schemeClr>
                </a:solidFill>
              </a:defRPr>
            </a:lvl8pPr>
            <a:lvl9pPr marL="3423285" indent="0">
              <a:buNone/>
              <a:defRPr sz="144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280" b="1"/>
            </a:lvl1pPr>
            <a:lvl2pPr marL="427990" indent="0">
              <a:buNone/>
              <a:defRPr sz="1920" b="1"/>
            </a:lvl2pPr>
            <a:lvl3pPr marL="855980" indent="0">
              <a:buNone/>
              <a:defRPr sz="1680" b="1"/>
            </a:lvl3pPr>
            <a:lvl4pPr marL="1283970" indent="0">
              <a:buNone/>
              <a:defRPr sz="1440" b="1"/>
            </a:lvl4pPr>
            <a:lvl5pPr marL="1711960" indent="0">
              <a:buNone/>
              <a:defRPr sz="1440" b="1"/>
            </a:lvl5pPr>
            <a:lvl6pPr marL="2139950" indent="0">
              <a:buNone/>
              <a:defRPr sz="1440" b="1"/>
            </a:lvl6pPr>
            <a:lvl7pPr marL="2567305" indent="0">
              <a:buNone/>
              <a:defRPr sz="1440" b="1"/>
            </a:lvl7pPr>
            <a:lvl8pPr marL="2995295" indent="0">
              <a:buNone/>
              <a:defRPr sz="1440" b="1"/>
            </a:lvl8pPr>
            <a:lvl9pPr marL="3423285" indent="0">
              <a:buNone/>
              <a:defRPr sz="144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839789" y="2505077"/>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p:nvPr>
        </p:nvSpPr>
        <p:spPr>
          <a:xfrm>
            <a:off x="6172203" y="1681163"/>
            <a:ext cx="5183188" cy="823912"/>
          </a:xfrm>
        </p:spPr>
        <p:txBody>
          <a:bodyPr anchor="b"/>
          <a:lstStyle>
            <a:lvl1pPr marL="0" indent="0">
              <a:buNone/>
              <a:defRPr sz="2280" b="1"/>
            </a:lvl1pPr>
            <a:lvl2pPr marL="427990" indent="0">
              <a:buNone/>
              <a:defRPr sz="1920" b="1"/>
            </a:lvl2pPr>
            <a:lvl3pPr marL="855980" indent="0">
              <a:buNone/>
              <a:defRPr sz="1680" b="1"/>
            </a:lvl3pPr>
            <a:lvl4pPr marL="1283970" indent="0">
              <a:buNone/>
              <a:defRPr sz="1440" b="1"/>
            </a:lvl4pPr>
            <a:lvl5pPr marL="1711960" indent="0">
              <a:buNone/>
              <a:defRPr sz="1440" b="1"/>
            </a:lvl5pPr>
            <a:lvl6pPr marL="2139950" indent="0">
              <a:buNone/>
              <a:defRPr sz="1440" b="1"/>
            </a:lvl6pPr>
            <a:lvl7pPr marL="2567305" indent="0">
              <a:buNone/>
              <a:defRPr sz="1440" b="1"/>
            </a:lvl7pPr>
            <a:lvl8pPr marL="2995295" indent="0">
              <a:buNone/>
              <a:defRPr sz="1440" b="1"/>
            </a:lvl8pPr>
            <a:lvl9pPr marL="3423285" indent="0">
              <a:buNone/>
              <a:defRPr sz="144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6172203" y="2505077"/>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C9E60F58-3108-4415-857A-6D0360DF626E}"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4AE85CE2-CEAD-46BB-861E-7D62265DC96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0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9"/>
            <a:ext cx="6172200" cy="4873625"/>
          </a:xfrm>
        </p:spPr>
        <p:txBody>
          <a:bodyPr/>
          <a:lstStyle>
            <a:lvl1pPr>
              <a:defRPr sz="3000"/>
            </a:lvl1pPr>
            <a:lvl2pPr>
              <a:defRPr sz="2640"/>
            </a:lvl2pPr>
            <a:lvl3pPr>
              <a:defRPr sz="2280"/>
            </a:lvl3pPr>
            <a:lvl4pPr>
              <a:defRPr sz="1920"/>
            </a:lvl4pPr>
            <a:lvl5pPr>
              <a:defRPr sz="1920"/>
            </a:lvl5pPr>
            <a:lvl6pPr>
              <a:defRPr sz="1920"/>
            </a:lvl6pPr>
            <a:lvl7pPr>
              <a:defRPr sz="1920"/>
            </a:lvl7pPr>
            <a:lvl8pPr>
              <a:defRPr sz="1920"/>
            </a:lvl8pPr>
            <a:lvl9pPr>
              <a:defRPr sz="192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440"/>
            </a:lvl1pPr>
            <a:lvl2pPr marL="427990" indent="0">
              <a:buNone/>
              <a:defRPr sz="1320"/>
            </a:lvl2pPr>
            <a:lvl3pPr marL="855980" indent="0">
              <a:buNone/>
              <a:defRPr sz="1080"/>
            </a:lvl3pPr>
            <a:lvl4pPr marL="1283970" indent="0">
              <a:buNone/>
              <a:defRPr sz="960"/>
            </a:lvl4pPr>
            <a:lvl5pPr marL="1711960" indent="0">
              <a:buNone/>
              <a:defRPr sz="960"/>
            </a:lvl5pPr>
            <a:lvl6pPr marL="2139950" indent="0">
              <a:buNone/>
              <a:defRPr sz="960"/>
            </a:lvl6pPr>
            <a:lvl7pPr marL="2567305" indent="0">
              <a:buNone/>
              <a:defRPr sz="960"/>
            </a:lvl7pPr>
            <a:lvl8pPr marL="2995295" indent="0">
              <a:buNone/>
              <a:defRPr sz="960"/>
            </a:lvl8pPr>
            <a:lvl9pPr marL="3423285" indent="0">
              <a:buNone/>
              <a:defRPr sz="96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0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9"/>
            <a:ext cx="6172200" cy="4873625"/>
          </a:xfrm>
        </p:spPr>
        <p:txBody>
          <a:bodyPr anchor="t"/>
          <a:lstStyle>
            <a:lvl1pPr marL="0" indent="0">
              <a:buNone/>
              <a:defRPr sz="3000"/>
            </a:lvl1pPr>
            <a:lvl2pPr marL="427990" indent="0">
              <a:buNone/>
              <a:defRPr sz="2640"/>
            </a:lvl2pPr>
            <a:lvl3pPr marL="855980" indent="0">
              <a:buNone/>
              <a:defRPr sz="2280"/>
            </a:lvl3pPr>
            <a:lvl4pPr marL="1283970" indent="0">
              <a:buNone/>
              <a:defRPr sz="1920"/>
            </a:lvl4pPr>
            <a:lvl5pPr marL="1711960" indent="0">
              <a:buNone/>
              <a:defRPr sz="1920"/>
            </a:lvl5pPr>
            <a:lvl6pPr marL="2139950" indent="0">
              <a:buNone/>
              <a:defRPr sz="1920"/>
            </a:lvl6pPr>
            <a:lvl7pPr marL="2567305" indent="0">
              <a:buNone/>
              <a:defRPr sz="1920"/>
            </a:lvl7pPr>
            <a:lvl8pPr marL="2995295" indent="0">
              <a:buNone/>
              <a:defRPr sz="1920"/>
            </a:lvl8pPr>
            <a:lvl9pPr marL="3423285" indent="0">
              <a:buNone/>
              <a:defRPr sz="192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440"/>
            </a:lvl1pPr>
            <a:lvl2pPr marL="427990" indent="0">
              <a:buNone/>
              <a:defRPr sz="1320"/>
            </a:lvl2pPr>
            <a:lvl3pPr marL="855980" indent="0">
              <a:buNone/>
              <a:defRPr sz="1080"/>
            </a:lvl3pPr>
            <a:lvl4pPr marL="1283970" indent="0">
              <a:buNone/>
              <a:defRPr sz="960"/>
            </a:lvl4pPr>
            <a:lvl5pPr marL="1711960" indent="0">
              <a:buNone/>
              <a:defRPr sz="960"/>
            </a:lvl5pPr>
            <a:lvl6pPr marL="2139950" indent="0">
              <a:buNone/>
              <a:defRPr sz="960"/>
            </a:lvl6pPr>
            <a:lvl7pPr marL="2567305" indent="0">
              <a:buNone/>
              <a:defRPr sz="960"/>
            </a:lvl7pPr>
            <a:lvl8pPr marL="2995295" indent="0">
              <a:buNone/>
              <a:defRPr sz="960"/>
            </a:lvl8pPr>
            <a:lvl9pPr marL="3423285" indent="0">
              <a:buNone/>
              <a:defRPr sz="96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6"/>
            <a:ext cx="2628900" cy="581183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3" y="365126"/>
            <a:ext cx="7734300" cy="5811839"/>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8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9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0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4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6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9"/>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9"/>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8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9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20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2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2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24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25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26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27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1"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28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29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30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3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3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33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34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35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36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37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38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39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1"/>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1"/>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3444B59F-3D32-4799-9C43-690FA611DB0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83CBA52-F395-404E-9003-5F6E4E9DDB3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9" Type="http://schemas.openxmlformats.org/officeDocument/2006/relationships/theme" Target="../theme/theme2.xml"/><Relationship Id="rId58" Type="http://schemas.openxmlformats.org/officeDocument/2006/relationships/image" Target="../media/image4.png"/><Relationship Id="rId57" Type="http://schemas.openxmlformats.org/officeDocument/2006/relationships/image" Target="../media/image3.jpeg"/><Relationship Id="rId56" Type="http://schemas.openxmlformats.org/officeDocument/2006/relationships/slideLayout" Target="../slideLayouts/slideLayout67.xml"/><Relationship Id="rId55" Type="http://schemas.openxmlformats.org/officeDocument/2006/relationships/slideLayout" Target="../slideLayouts/slideLayout66.xml"/><Relationship Id="rId54" Type="http://schemas.openxmlformats.org/officeDocument/2006/relationships/slideLayout" Target="../slideLayouts/slideLayout65.xml"/><Relationship Id="rId53" Type="http://schemas.openxmlformats.org/officeDocument/2006/relationships/slideLayout" Target="../slideLayouts/slideLayout64.xml"/><Relationship Id="rId52" Type="http://schemas.openxmlformats.org/officeDocument/2006/relationships/slideLayout" Target="../slideLayouts/slideLayout63.xml"/><Relationship Id="rId51" Type="http://schemas.openxmlformats.org/officeDocument/2006/relationships/slideLayout" Target="../slideLayouts/slideLayout62.xml"/><Relationship Id="rId50" Type="http://schemas.openxmlformats.org/officeDocument/2006/relationships/slideLayout" Target="../slideLayouts/slideLayout61.xml"/><Relationship Id="rId5" Type="http://schemas.openxmlformats.org/officeDocument/2006/relationships/slideLayout" Target="../slideLayouts/slideLayout16.xml"/><Relationship Id="rId49" Type="http://schemas.openxmlformats.org/officeDocument/2006/relationships/slideLayout" Target="../slideLayouts/slideLayout60.xml"/><Relationship Id="rId48" Type="http://schemas.openxmlformats.org/officeDocument/2006/relationships/slideLayout" Target="../slideLayouts/slideLayout59.xml"/><Relationship Id="rId47" Type="http://schemas.openxmlformats.org/officeDocument/2006/relationships/slideLayout" Target="../slideLayouts/slideLayout58.xml"/><Relationship Id="rId46" Type="http://schemas.openxmlformats.org/officeDocument/2006/relationships/slideLayout" Target="../slideLayouts/slideLayout57.xml"/><Relationship Id="rId45" Type="http://schemas.openxmlformats.org/officeDocument/2006/relationships/slideLayout" Target="../slideLayouts/slideLayout56.xml"/><Relationship Id="rId44" Type="http://schemas.openxmlformats.org/officeDocument/2006/relationships/slideLayout" Target="../slideLayouts/slideLayout55.xml"/><Relationship Id="rId43" Type="http://schemas.openxmlformats.org/officeDocument/2006/relationships/slideLayout" Target="../slideLayouts/slideLayout54.xml"/><Relationship Id="rId42" Type="http://schemas.openxmlformats.org/officeDocument/2006/relationships/slideLayout" Target="../slideLayouts/slideLayout53.xml"/><Relationship Id="rId41" Type="http://schemas.openxmlformats.org/officeDocument/2006/relationships/slideLayout" Target="../slideLayouts/slideLayout52.xml"/><Relationship Id="rId40" Type="http://schemas.openxmlformats.org/officeDocument/2006/relationships/slideLayout" Target="../slideLayouts/slideLayout51.xml"/><Relationship Id="rId4" Type="http://schemas.openxmlformats.org/officeDocument/2006/relationships/slideLayout" Target="../slideLayouts/slideLayout15.xml"/><Relationship Id="rId39" Type="http://schemas.openxmlformats.org/officeDocument/2006/relationships/slideLayout" Target="../slideLayouts/slideLayout50.xml"/><Relationship Id="rId38" Type="http://schemas.openxmlformats.org/officeDocument/2006/relationships/slideLayout" Target="../slideLayouts/slideLayout49.xml"/><Relationship Id="rId37" Type="http://schemas.openxmlformats.org/officeDocument/2006/relationships/slideLayout" Target="../slideLayouts/slideLayout48.xml"/><Relationship Id="rId36" Type="http://schemas.openxmlformats.org/officeDocument/2006/relationships/slideLayout" Target="../slideLayouts/slideLayout47.xml"/><Relationship Id="rId35" Type="http://schemas.openxmlformats.org/officeDocument/2006/relationships/slideLayout" Target="../slideLayouts/slideLayout46.xml"/><Relationship Id="rId34" Type="http://schemas.openxmlformats.org/officeDocument/2006/relationships/slideLayout" Target="../slideLayouts/slideLayout45.xml"/><Relationship Id="rId33" Type="http://schemas.openxmlformats.org/officeDocument/2006/relationships/slideLayout" Target="../slideLayouts/slideLayout44.xml"/><Relationship Id="rId32" Type="http://schemas.openxmlformats.org/officeDocument/2006/relationships/slideLayout" Target="../slideLayouts/slideLayout43.xml"/><Relationship Id="rId31" Type="http://schemas.openxmlformats.org/officeDocument/2006/relationships/slideLayout" Target="../slideLayouts/slideLayout42.xml"/><Relationship Id="rId30" Type="http://schemas.openxmlformats.org/officeDocument/2006/relationships/slideLayout" Target="../slideLayouts/slideLayout41.xml"/><Relationship Id="rId3" Type="http://schemas.openxmlformats.org/officeDocument/2006/relationships/slideLayout" Target="../slideLayouts/slideLayout14.xml"/><Relationship Id="rId29" Type="http://schemas.openxmlformats.org/officeDocument/2006/relationships/slideLayout" Target="../slideLayouts/slideLayout40.xml"/><Relationship Id="rId28" Type="http://schemas.openxmlformats.org/officeDocument/2006/relationships/slideLayout" Target="../slideLayouts/slideLayout39.xml"/><Relationship Id="rId27" Type="http://schemas.openxmlformats.org/officeDocument/2006/relationships/slideLayout" Target="../slideLayouts/slideLayout38.xml"/><Relationship Id="rId26" Type="http://schemas.openxmlformats.org/officeDocument/2006/relationships/slideLayout" Target="../slideLayouts/slideLayout37.xml"/><Relationship Id="rId25" Type="http://schemas.openxmlformats.org/officeDocument/2006/relationships/slideLayout" Target="../slideLayouts/slideLayout36.xml"/><Relationship Id="rId24" Type="http://schemas.openxmlformats.org/officeDocument/2006/relationships/slideLayout" Target="../slideLayouts/slideLayout35.xml"/><Relationship Id="rId23" Type="http://schemas.openxmlformats.org/officeDocument/2006/relationships/slideLayout" Target="../slideLayouts/slideLayout34.xml"/><Relationship Id="rId22" Type="http://schemas.openxmlformats.org/officeDocument/2006/relationships/slideLayout" Target="../slideLayouts/slideLayout33.xml"/><Relationship Id="rId21" Type="http://schemas.openxmlformats.org/officeDocument/2006/relationships/slideLayout" Target="../slideLayouts/slideLayout32.xml"/><Relationship Id="rId20" Type="http://schemas.openxmlformats.org/officeDocument/2006/relationships/slideLayout" Target="../slideLayouts/slideLayout31.xml"/><Relationship Id="rId2" Type="http://schemas.openxmlformats.org/officeDocument/2006/relationships/slideLayout" Target="../slideLayouts/slideLayout13.xml"/><Relationship Id="rId19" Type="http://schemas.openxmlformats.org/officeDocument/2006/relationships/slideLayout" Target="../slideLayouts/slideLayout30.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44B59F-3D32-4799-9C43-690FA611DB0E}" type="datetimeFigureOut">
              <a:rPr lang="zh-CN" altLang="en-US" smtClean="0"/>
            </a:fld>
            <a:endParaRPr lang="zh-CN" altLang="en-US"/>
          </a:p>
        </p:txBody>
      </p:sp>
      <p:sp>
        <p:nvSpPr>
          <p:cNvPr id="5" name="页脚占位符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3CBA52-F395-404E-9003-5F6E4E9DDB3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mc:Choice>
    <mc:Fallback>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p:nvPicPr>
        <p:blipFill>
          <a:blip r:embed="rId57" cstate="print">
            <a:extLst>
              <a:ext uri="{28A0092B-C50C-407E-A947-70E740481C1C}">
                <a14:useLocalDpi xmlns:a14="http://schemas.microsoft.com/office/drawing/2010/main" val="0"/>
              </a:ext>
            </a:extLst>
          </a:blip>
          <a:stretch>
            <a:fillRect/>
          </a:stretch>
        </p:blipFill>
        <p:spPr>
          <a:xfrm>
            <a:off x="0" y="9144"/>
            <a:ext cx="12192000" cy="6839712"/>
          </a:xfrm>
          <a:prstGeom prst="rect">
            <a:avLst/>
          </a:prstGeom>
        </p:spPr>
      </p:pic>
      <p:sp>
        <p:nvSpPr>
          <p:cNvPr id="3" name="Text Placeholder 2"/>
          <p:cNvSpPr>
            <a:spLocks noGrp="1"/>
          </p:cNvSpPr>
          <p:nvPr>
            <p:ph type="body" idx="1"/>
          </p:nvPr>
        </p:nvSpPr>
        <p:spPr>
          <a:xfrm>
            <a:off x="481881" y="1467059"/>
            <a:ext cx="11187611" cy="5133407"/>
          </a:xfrm>
          <a:prstGeom prst="rect">
            <a:avLst/>
          </a:prstGeom>
        </p:spPr>
        <p:txBody>
          <a:bodyPr vert="horz" lIns="71323" tIns="35662" rIns="71323" bIns="35662"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p:txBody>
      </p:sp>
      <p:sp>
        <p:nvSpPr>
          <p:cNvPr id="4" name="Date Placeholder 3"/>
          <p:cNvSpPr>
            <a:spLocks noGrp="1"/>
          </p:cNvSpPr>
          <p:nvPr>
            <p:ph type="dt" sz="half" idx="2"/>
          </p:nvPr>
        </p:nvSpPr>
        <p:spPr>
          <a:xfrm>
            <a:off x="838200" y="6356354"/>
            <a:ext cx="2743200" cy="365125"/>
          </a:xfrm>
          <a:prstGeom prst="rect">
            <a:avLst/>
          </a:prstGeom>
        </p:spPr>
        <p:txBody>
          <a:bodyPr vert="horz" lIns="71323" tIns="35662" rIns="71323" bIns="35662" rtlCol="0" anchor="ctr"/>
          <a:lstStyle>
            <a:lvl1pPr algn="l">
              <a:defRPr sz="1080">
                <a:solidFill>
                  <a:schemeClr val="bg1">
                    <a:lumMod val="65000"/>
                  </a:schemeClr>
                </a:solidFill>
              </a:defRPr>
            </a:lvl1pPr>
          </a:lstStyle>
          <a:p>
            <a:fld id="{13D0CE79-49FB-443D-BEF8-6B709DE8FD0C}" type="datetimeFigureOut">
              <a:rPr lang="zh-CN" altLang="en-US" smtClean="0"/>
            </a:fld>
            <a:endParaRPr lang="zh-CN" altLang="en-US"/>
          </a:p>
        </p:txBody>
      </p:sp>
      <p:sp>
        <p:nvSpPr>
          <p:cNvPr id="5" name="Footer Placeholder 4"/>
          <p:cNvSpPr>
            <a:spLocks noGrp="1"/>
          </p:cNvSpPr>
          <p:nvPr>
            <p:ph type="ftr" sz="quarter" idx="3"/>
          </p:nvPr>
        </p:nvSpPr>
        <p:spPr>
          <a:xfrm>
            <a:off x="4038600" y="6356354"/>
            <a:ext cx="4114800" cy="365125"/>
          </a:xfrm>
          <a:prstGeom prst="rect">
            <a:avLst/>
          </a:prstGeom>
        </p:spPr>
        <p:txBody>
          <a:bodyPr vert="horz" lIns="71323" tIns="35662" rIns="71323" bIns="35662" rtlCol="0" anchor="ctr"/>
          <a:lstStyle>
            <a:lvl1pPr algn="ctr">
              <a:defRPr sz="1080">
                <a:solidFill>
                  <a:schemeClr val="bg1">
                    <a:lumMod val="65000"/>
                  </a:schemeClr>
                </a:solidFill>
              </a:defRPr>
            </a:lvl1pPr>
          </a:lstStyle>
          <a:p>
            <a:endParaRPr lang="zh-CN" altLang="en-US"/>
          </a:p>
        </p:txBody>
      </p:sp>
      <p:sp>
        <p:nvSpPr>
          <p:cNvPr id="6" name="Slide Number Placeholder 5"/>
          <p:cNvSpPr>
            <a:spLocks noGrp="1"/>
          </p:cNvSpPr>
          <p:nvPr>
            <p:ph type="sldNum" sz="quarter" idx="4"/>
          </p:nvPr>
        </p:nvSpPr>
        <p:spPr>
          <a:xfrm>
            <a:off x="8610600" y="6356354"/>
            <a:ext cx="2743200" cy="365125"/>
          </a:xfrm>
          <a:prstGeom prst="rect">
            <a:avLst/>
          </a:prstGeom>
        </p:spPr>
        <p:txBody>
          <a:bodyPr vert="horz" lIns="71323" tIns="35662" rIns="71323" bIns="35662" rtlCol="0" anchor="ctr"/>
          <a:lstStyle>
            <a:lvl1pPr algn="r">
              <a:defRPr sz="1080">
                <a:solidFill>
                  <a:schemeClr val="bg1">
                    <a:lumMod val="65000"/>
                  </a:schemeClr>
                </a:solidFill>
              </a:defRPr>
            </a:lvl1pPr>
          </a:lstStyle>
          <a:p>
            <a:fld id="{EF906490-237C-474C-BA2E-D98840BC1F8F}" type="slidenum">
              <a:rPr lang="zh-CN" altLang="en-US" smtClean="0"/>
            </a:fld>
            <a:endParaRPr lang="zh-CN" altLang="en-US"/>
          </a:p>
        </p:txBody>
      </p:sp>
      <p:sp>
        <p:nvSpPr>
          <p:cNvPr id="2" name="Title Placeholder 1"/>
          <p:cNvSpPr>
            <a:spLocks noGrp="1"/>
          </p:cNvSpPr>
          <p:nvPr>
            <p:ph type="title"/>
          </p:nvPr>
        </p:nvSpPr>
        <p:spPr>
          <a:xfrm>
            <a:off x="481881" y="491002"/>
            <a:ext cx="11187611" cy="596119"/>
          </a:xfrm>
          <a:prstGeom prst="rect">
            <a:avLst/>
          </a:prstGeom>
        </p:spPr>
        <p:txBody>
          <a:bodyPr vert="horz" lIns="71323" tIns="35662" rIns="71323" bIns="35662" rtlCol="0" anchor="b">
            <a:noAutofit/>
          </a:bodyPr>
          <a:lstStyle/>
          <a:p>
            <a:r>
              <a:rPr lang="zh-CN" altLang="en-US" dirty="0"/>
              <a:t>单击此处编辑母版标题样式</a:t>
            </a:r>
            <a:endParaRPr lang="en-US" dirty="0"/>
          </a:p>
        </p:txBody>
      </p:sp>
      <p:pic>
        <p:nvPicPr>
          <p:cNvPr id="8" name="图片 7"/>
          <p:cNvPicPr>
            <a:picLocks noChangeAspect="1"/>
          </p:cNvPicPr>
          <p:nvPr userDrawn="1"/>
        </p:nvPicPr>
        <p:blipFill>
          <a:blip r:embed="rId58">
            <a:extLst>
              <a:ext uri="{28A0092B-C50C-407E-A947-70E740481C1C}">
                <a14:useLocalDpi xmlns:a14="http://schemas.microsoft.com/office/drawing/2010/main" val="0"/>
              </a:ext>
            </a:extLst>
          </a:blip>
          <a:stretch>
            <a:fillRect/>
          </a:stretch>
        </p:blipFill>
        <p:spPr>
          <a:xfrm>
            <a:off x="771" y="0"/>
            <a:ext cx="12191239" cy="6858000"/>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Lst>
  <mc:AlternateContent xmlns:mc="http://schemas.openxmlformats.org/markup-compatibility/2006">
    <mc:Choice xmlns:p14="http://schemas.microsoft.com/office/powerpoint/2010/main" Requires="p14">
      <p:transition p14:dur="10"/>
    </mc:Choice>
    <mc:Fallback>
      <p:transition/>
    </mc:Fallback>
  </mc:AlternateContent>
  <p:txStyles>
    <p:titleStyle>
      <a:lvl1pPr algn="l" defTabSz="855980" rtl="0" eaLnBrk="1" latinLnBrk="0" hangingPunct="1">
        <a:lnSpc>
          <a:spcPct val="90000"/>
        </a:lnSpc>
        <a:spcBef>
          <a:spcPct val="0"/>
        </a:spcBef>
        <a:buNone/>
        <a:defRPr sz="3360" kern="1200">
          <a:solidFill>
            <a:schemeClr val="accent1">
              <a:lumMod val="75000"/>
            </a:schemeClr>
          </a:solidFill>
          <a:effectLst/>
          <a:latin typeface="+mj-lt"/>
          <a:ea typeface="+mj-ea"/>
          <a:cs typeface="+mj-cs"/>
        </a:defRPr>
      </a:lvl1pPr>
    </p:titleStyle>
    <p:bodyStyle>
      <a:lvl1pPr marL="334010" indent="-334010" algn="l" defTabSz="855980" rtl="0" eaLnBrk="1" latinLnBrk="0" hangingPunct="1">
        <a:lnSpc>
          <a:spcPct val="90000"/>
        </a:lnSpc>
        <a:spcBef>
          <a:spcPts val="1685"/>
        </a:spcBef>
        <a:buClr>
          <a:schemeClr val="accent1">
            <a:lumMod val="60000"/>
            <a:lumOff val="40000"/>
          </a:schemeClr>
        </a:buClr>
        <a:buSzPct val="80000"/>
        <a:buFont typeface="Wingdings" panose="05000000000000000000" pitchFamily="2" charset="2"/>
        <a:buChar char="v"/>
        <a:defRPr sz="2280" kern="1200">
          <a:solidFill>
            <a:schemeClr val="accent1">
              <a:lumMod val="75000"/>
            </a:schemeClr>
          </a:solidFill>
          <a:latin typeface="+mn-lt"/>
          <a:ea typeface="+mn-ea"/>
          <a:cs typeface="+mn-cs"/>
        </a:defRPr>
      </a:lvl1pPr>
      <a:lvl2pPr marL="334010" indent="-334010" algn="l" defTabSz="855980" rtl="0" eaLnBrk="1" latinLnBrk="0" hangingPunct="1">
        <a:lnSpc>
          <a:spcPct val="130000"/>
        </a:lnSpc>
        <a:spcBef>
          <a:spcPts val="0"/>
        </a:spcBef>
        <a:buFont typeface="Calibri" panose="020F0502020204030204" pitchFamily="34" charset="0"/>
        <a:buChar char=" "/>
        <a:defRPr sz="1440" kern="1200">
          <a:solidFill>
            <a:schemeClr val="tx1"/>
          </a:solidFill>
          <a:latin typeface="+mn-lt"/>
          <a:ea typeface="+mn-ea"/>
          <a:cs typeface="+mn-cs"/>
        </a:defRPr>
      </a:lvl2pPr>
      <a:lvl3pPr marL="1069975" indent="-213995" algn="l" defTabSz="855980" rtl="0" eaLnBrk="1" latinLnBrk="0" hangingPunct="1">
        <a:lnSpc>
          <a:spcPct val="90000"/>
        </a:lnSpc>
        <a:spcBef>
          <a:spcPts val="470"/>
        </a:spcBef>
        <a:buFont typeface="Arial" panose="020B0604020202020204" pitchFamily="34" charset="0"/>
        <a:buChar char="•"/>
        <a:defRPr sz="1920" kern="1200">
          <a:solidFill>
            <a:schemeClr val="bg1">
              <a:lumMod val="50000"/>
            </a:schemeClr>
          </a:solidFill>
          <a:latin typeface="+mn-lt"/>
          <a:ea typeface="+mn-ea"/>
          <a:cs typeface="+mn-cs"/>
        </a:defRPr>
      </a:lvl3pPr>
      <a:lvl4pPr marL="1497965" indent="-213995" algn="l" defTabSz="855980" rtl="0" eaLnBrk="1" latinLnBrk="0" hangingPunct="1">
        <a:lnSpc>
          <a:spcPct val="90000"/>
        </a:lnSpc>
        <a:spcBef>
          <a:spcPts val="470"/>
        </a:spcBef>
        <a:buFont typeface="Arial" panose="020B0604020202020204" pitchFamily="34" charset="0"/>
        <a:buChar char="•"/>
        <a:defRPr sz="1680" kern="1200">
          <a:solidFill>
            <a:schemeClr val="bg1">
              <a:lumMod val="50000"/>
            </a:schemeClr>
          </a:solidFill>
          <a:latin typeface="+mn-lt"/>
          <a:ea typeface="+mn-ea"/>
          <a:cs typeface="+mn-cs"/>
        </a:defRPr>
      </a:lvl4pPr>
      <a:lvl5pPr marL="1925955" indent="-213995" algn="l" defTabSz="855980" rtl="0" eaLnBrk="1" latinLnBrk="0" hangingPunct="1">
        <a:lnSpc>
          <a:spcPct val="90000"/>
        </a:lnSpc>
        <a:spcBef>
          <a:spcPts val="470"/>
        </a:spcBef>
        <a:buFont typeface="Arial" panose="020B0604020202020204" pitchFamily="34" charset="0"/>
        <a:buChar char="•"/>
        <a:defRPr sz="1680" kern="1200">
          <a:solidFill>
            <a:schemeClr val="bg1">
              <a:lumMod val="50000"/>
            </a:schemeClr>
          </a:solidFill>
          <a:latin typeface="+mn-lt"/>
          <a:ea typeface="+mn-ea"/>
          <a:cs typeface="+mn-cs"/>
        </a:defRPr>
      </a:lvl5pPr>
      <a:lvl6pPr marL="2353310" indent="-213995" algn="l" defTabSz="855980" rtl="0" eaLnBrk="1" latinLnBrk="0" hangingPunct="1">
        <a:lnSpc>
          <a:spcPct val="90000"/>
        </a:lnSpc>
        <a:spcBef>
          <a:spcPts val="470"/>
        </a:spcBef>
        <a:buFont typeface="Arial" panose="020B0604020202020204" pitchFamily="34" charset="0"/>
        <a:buChar char="•"/>
        <a:defRPr sz="1680" kern="1200">
          <a:solidFill>
            <a:schemeClr val="tx1"/>
          </a:solidFill>
          <a:latin typeface="+mn-lt"/>
          <a:ea typeface="+mn-ea"/>
          <a:cs typeface="+mn-cs"/>
        </a:defRPr>
      </a:lvl6pPr>
      <a:lvl7pPr marL="2781300" indent="-213995" algn="l" defTabSz="855980" rtl="0" eaLnBrk="1" latinLnBrk="0" hangingPunct="1">
        <a:lnSpc>
          <a:spcPct val="90000"/>
        </a:lnSpc>
        <a:spcBef>
          <a:spcPts val="470"/>
        </a:spcBef>
        <a:buFont typeface="Arial" panose="020B0604020202020204" pitchFamily="34" charset="0"/>
        <a:buChar char="•"/>
        <a:defRPr sz="1680" kern="1200">
          <a:solidFill>
            <a:schemeClr val="tx1"/>
          </a:solidFill>
          <a:latin typeface="+mn-lt"/>
          <a:ea typeface="+mn-ea"/>
          <a:cs typeface="+mn-cs"/>
        </a:defRPr>
      </a:lvl7pPr>
      <a:lvl8pPr marL="3209290" indent="-213995" algn="l" defTabSz="855980" rtl="0" eaLnBrk="1" latinLnBrk="0" hangingPunct="1">
        <a:lnSpc>
          <a:spcPct val="90000"/>
        </a:lnSpc>
        <a:spcBef>
          <a:spcPts val="470"/>
        </a:spcBef>
        <a:buFont typeface="Arial" panose="020B0604020202020204" pitchFamily="34" charset="0"/>
        <a:buChar char="•"/>
        <a:defRPr sz="1680" kern="1200">
          <a:solidFill>
            <a:schemeClr val="tx1"/>
          </a:solidFill>
          <a:latin typeface="+mn-lt"/>
          <a:ea typeface="+mn-ea"/>
          <a:cs typeface="+mn-cs"/>
        </a:defRPr>
      </a:lvl8pPr>
      <a:lvl9pPr marL="3637280" indent="-213995" algn="l" defTabSz="855980" rtl="0" eaLnBrk="1" latinLnBrk="0" hangingPunct="1">
        <a:lnSpc>
          <a:spcPct val="90000"/>
        </a:lnSpc>
        <a:spcBef>
          <a:spcPts val="470"/>
        </a:spcBef>
        <a:buFont typeface="Arial" panose="020B0604020202020204" pitchFamily="34" charset="0"/>
        <a:buChar char="•"/>
        <a:defRPr sz="1680" kern="1200">
          <a:solidFill>
            <a:schemeClr val="tx1"/>
          </a:solidFill>
          <a:latin typeface="+mn-lt"/>
          <a:ea typeface="+mn-ea"/>
          <a:cs typeface="+mn-cs"/>
        </a:defRPr>
      </a:lvl9pPr>
    </p:bodyStyle>
    <p:otherStyle>
      <a:defPPr>
        <a:defRPr lang="en-US"/>
      </a:defPPr>
      <a:lvl1pPr marL="0" algn="l" defTabSz="855980" rtl="0" eaLnBrk="1" latinLnBrk="0" hangingPunct="1">
        <a:defRPr sz="1680" kern="1200">
          <a:solidFill>
            <a:schemeClr val="tx1"/>
          </a:solidFill>
          <a:latin typeface="+mn-lt"/>
          <a:ea typeface="+mn-ea"/>
          <a:cs typeface="+mn-cs"/>
        </a:defRPr>
      </a:lvl1pPr>
      <a:lvl2pPr marL="427990" algn="l" defTabSz="855980" rtl="0" eaLnBrk="1" latinLnBrk="0" hangingPunct="1">
        <a:defRPr sz="1680" kern="1200">
          <a:solidFill>
            <a:schemeClr val="tx1"/>
          </a:solidFill>
          <a:latin typeface="+mn-lt"/>
          <a:ea typeface="+mn-ea"/>
          <a:cs typeface="+mn-cs"/>
        </a:defRPr>
      </a:lvl2pPr>
      <a:lvl3pPr marL="855980" algn="l" defTabSz="855980" rtl="0" eaLnBrk="1" latinLnBrk="0" hangingPunct="1">
        <a:defRPr sz="1680" kern="1200">
          <a:solidFill>
            <a:schemeClr val="tx1"/>
          </a:solidFill>
          <a:latin typeface="+mn-lt"/>
          <a:ea typeface="+mn-ea"/>
          <a:cs typeface="+mn-cs"/>
        </a:defRPr>
      </a:lvl3pPr>
      <a:lvl4pPr marL="1283970" algn="l" defTabSz="855980" rtl="0" eaLnBrk="1" latinLnBrk="0" hangingPunct="1">
        <a:defRPr sz="1680" kern="1200">
          <a:solidFill>
            <a:schemeClr val="tx1"/>
          </a:solidFill>
          <a:latin typeface="+mn-lt"/>
          <a:ea typeface="+mn-ea"/>
          <a:cs typeface="+mn-cs"/>
        </a:defRPr>
      </a:lvl4pPr>
      <a:lvl5pPr marL="1711960" algn="l" defTabSz="855980" rtl="0" eaLnBrk="1" latinLnBrk="0" hangingPunct="1">
        <a:defRPr sz="1680" kern="1200">
          <a:solidFill>
            <a:schemeClr val="tx1"/>
          </a:solidFill>
          <a:latin typeface="+mn-lt"/>
          <a:ea typeface="+mn-ea"/>
          <a:cs typeface="+mn-cs"/>
        </a:defRPr>
      </a:lvl5pPr>
      <a:lvl6pPr marL="2139950" algn="l" defTabSz="855980" rtl="0" eaLnBrk="1" latinLnBrk="0" hangingPunct="1">
        <a:defRPr sz="1680" kern="1200">
          <a:solidFill>
            <a:schemeClr val="tx1"/>
          </a:solidFill>
          <a:latin typeface="+mn-lt"/>
          <a:ea typeface="+mn-ea"/>
          <a:cs typeface="+mn-cs"/>
        </a:defRPr>
      </a:lvl6pPr>
      <a:lvl7pPr marL="2567305" algn="l" defTabSz="855980" rtl="0" eaLnBrk="1" latinLnBrk="0" hangingPunct="1">
        <a:defRPr sz="1680" kern="1200">
          <a:solidFill>
            <a:schemeClr val="tx1"/>
          </a:solidFill>
          <a:latin typeface="+mn-lt"/>
          <a:ea typeface="+mn-ea"/>
          <a:cs typeface="+mn-cs"/>
        </a:defRPr>
      </a:lvl7pPr>
      <a:lvl8pPr marL="2995295" algn="l" defTabSz="855980" rtl="0" eaLnBrk="1" latinLnBrk="0" hangingPunct="1">
        <a:defRPr sz="1680" kern="1200">
          <a:solidFill>
            <a:schemeClr val="tx1"/>
          </a:solidFill>
          <a:latin typeface="+mn-lt"/>
          <a:ea typeface="+mn-ea"/>
          <a:cs typeface="+mn-cs"/>
        </a:defRPr>
      </a:lvl8pPr>
      <a:lvl9pPr marL="3423285" algn="l" defTabSz="855980" rtl="0" eaLnBrk="1" latinLnBrk="0" hangingPunct="1">
        <a:defRPr sz="16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23.xml"/><Relationship Id="rId3" Type="http://schemas.openxmlformats.org/officeDocument/2006/relationships/tags" Target="../tags/tag1.xml"/><Relationship Id="rId2" Type="http://schemas.openxmlformats.org/officeDocument/2006/relationships/image" Target="../media/image6.png"/><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25.xml"/><Relationship Id="rId5" Type="http://schemas.openxmlformats.org/officeDocument/2006/relationships/tags" Target="../tags/tag31.xml"/><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tags" Target="../tags/tag30.xml"/><Relationship Id="rId1" Type="http://schemas.openxmlformats.org/officeDocument/2006/relationships/tags" Target="../tags/tag29.xml"/></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25.xml"/><Relationship Id="rId4" Type="http://schemas.openxmlformats.org/officeDocument/2006/relationships/tags" Target="../tags/tag34.xml"/><Relationship Id="rId3" Type="http://schemas.openxmlformats.org/officeDocument/2006/relationships/image" Target="../media/image17.png"/><Relationship Id="rId2" Type="http://schemas.openxmlformats.org/officeDocument/2006/relationships/tags" Target="../tags/tag33.xml"/><Relationship Id="rId1" Type="http://schemas.openxmlformats.org/officeDocument/2006/relationships/tags" Target="../tags/tag32.xm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25.xml"/><Relationship Id="rId4" Type="http://schemas.openxmlformats.org/officeDocument/2006/relationships/tags" Target="../tags/tag37.xml"/><Relationship Id="rId3" Type="http://schemas.openxmlformats.org/officeDocument/2006/relationships/image" Target="../media/image18.png"/><Relationship Id="rId2" Type="http://schemas.openxmlformats.org/officeDocument/2006/relationships/tags" Target="../tags/tag36.xml"/><Relationship Id="rId1" Type="http://schemas.openxmlformats.org/officeDocument/2006/relationships/tags" Target="../tags/tag35.xml"/></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25.xml"/><Relationship Id="rId4" Type="http://schemas.openxmlformats.org/officeDocument/2006/relationships/tags" Target="../tags/tag40.xml"/><Relationship Id="rId3" Type="http://schemas.openxmlformats.org/officeDocument/2006/relationships/image" Target="../media/image19.png"/><Relationship Id="rId2" Type="http://schemas.openxmlformats.org/officeDocument/2006/relationships/tags" Target="../tags/tag39.xml"/><Relationship Id="rId1" Type="http://schemas.openxmlformats.org/officeDocument/2006/relationships/tags" Target="../tags/tag38.xml"/></Relationships>
</file>

<file path=ppt/slides/_rels/slide14.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25.xml"/><Relationship Id="rId5" Type="http://schemas.openxmlformats.org/officeDocument/2006/relationships/tags" Target="../tags/tag43.xml"/><Relationship Id="rId4" Type="http://schemas.openxmlformats.org/officeDocument/2006/relationships/image" Target="../media/image21.jpeg"/><Relationship Id="rId3" Type="http://schemas.openxmlformats.org/officeDocument/2006/relationships/image" Target="../media/image20.jpeg"/><Relationship Id="rId2" Type="http://schemas.openxmlformats.org/officeDocument/2006/relationships/tags" Target="../tags/tag42.xml"/><Relationship Id="rId1" Type="http://schemas.openxmlformats.org/officeDocument/2006/relationships/tags" Target="../tags/tag41.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25.xml"/><Relationship Id="rId4" Type="http://schemas.openxmlformats.org/officeDocument/2006/relationships/tags" Target="../tags/tag46.xml"/><Relationship Id="rId3" Type="http://schemas.openxmlformats.org/officeDocument/2006/relationships/image" Target="../media/image22.jpeg"/><Relationship Id="rId2" Type="http://schemas.openxmlformats.org/officeDocument/2006/relationships/tags" Target="../tags/tag45.xml"/><Relationship Id="rId1" Type="http://schemas.openxmlformats.org/officeDocument/2006/relationships/tags" Target="../tags/tag44.xml"/></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25.xml"/><Relationship Id="rId4" Type="http://schemas.openxmlformats.org/officeDocument/2006/relationships/tags" Target="../tags/tag49.xml"/><Relationship Id="rId3" Type="http://schemas.openxmlformats.org/officeDocument/2006/relationships/image" Target="../media/image23.png"/><Relationship Id="rId2" Type="http://schemas.openxmlformats.org/officeDocument/2006/relationships/tags" Target="../tags/tag48.xml"/><Relationship Id="rId1" Type="http://schemas.openxmlformats.org/officeDocument/2006/relationships/tags" Target="../tags/tag47.xml"/></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7.xml"/><Relationship Id="rId6" Type="http://schemas.openxmlformats.org/officeDocument/2006/relationships/slideLayout" Target="../slideLayouts/slideLayout25.xml"/><Relationship Id="rId5" Type="http://schemas.openxmlformats.org/officeDocument/2006/relationships/tags" Target="../tags/tag52.xml"/><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tags" Target="../tags/tag51.xml"/><Relationship Id="rId1" Type="http://schemas.openxmlformats.org/officeDocument/2006/relationships/tags" Target="../tags/tag50.xml"/></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25.xml"/><Relationship Id="rId5" Type="http://schemas.openxmlformats.org/officeDocument/2006/relationships/tags" Target="../tags/tag55.xml"/><Relationship Id="rId4" Type="http://schemas.openxmlformats.org/officeDocument/2006/relationships/image" Target="../media/image27.png"/><Relationship Id="rId3" Type="http://schemas.openxmlformats.org/officeDocument/2006/relationships/image" Target="../media/image26.jpeg"/><Relationship Id="rId2" Type="http://schemas.openxmlformats.org/officeDocument/2006/relationships/tags" Target="../tags/tag54.xml"/><Relationship Id="rId1" Type="http://schemas.openxmlformats.org/officeDocument/2006/relationships/tags" Target="../tags/tag53.xml"/></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25.xml"/><Relationship Id="rId4" Type="http://schemas.openxmlformats.org/officeDocument/2006/relationships/tags" Target="../tags/tag58.xml"/><Relationship Id="rId3" Type="http://schemas.openxmlformats.org/officeDocument/2006/relationships/image" Target="../media/image28.png"/><Relationship Id="rId2" Type="http://schemas.openxmlformats.org/officeDocument/2006/relationships/tags" Target="../tags/tag57.xml"/><Relationship Id="rId1" Type="http://schemas.openxmlformats.org/officeDocument/2006/relationships/tags" Target="../tags/tag56.xml"/></Relationships>
</file>

<file path=ppt/slides/_rels/slide2.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24.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25.xml"/><Relationship Id="rId4" Type="http://schemas.openxmlformats.org/officeDocument/2006/relationships/tags" Target="../tags/tag61.xml"/><Relationship Id="rId3" Type="http://schemas.openxmlformats.org/officeDocument/2006/relationships/image" Target="../media/image29.jpeg"/><Relationship Id="rId2" Type="http://schemas.openxmlformats.org/officeDocument/2006/relationships/tags" Target="../tags/tag60.xml"/><Relationship Id="rId1" Type="http://schemas.openxmlformats.org/officeDocument/2006/relationships/tags" Target="../tags/tag59.xml"/></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25.xml"/><Relationship Id="rId4" Type="http://schemas.openxmlformats.org/officeDocument/2006/relationships/tags" Target="../tags/tag64.xml"/><Relationship Id="rId3" Type="http://schemas.openxmlformats.org/officeDocument/2006/relationships/image" Target="../media/image30.png"/><Relationship Id="rId2" Type="http://schemas.openxmlformats.org/officeDocument/2006/relationships/tags" Target="../tags/tag63.xml"/><Relationship Id="rId1" Type="http://schemas.openxmlformats.org/officeDocument/2006/relationships/tags" Target="../tags/tag62.xml"/></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25.xml"/><Relationship Id="rId4" Type="http://schemas.openxmlformats.org/officeDocument/2006/relationships/tags" Target="../tags/tag67.xml"/><Relationship Id="rId3" Type="http://schemas.openxmlformats.org/officeDocument/2006/relationships/image" Target="../media/image31.png"/><Relationship Id="rId2" Type="http://schemas.openxmlformats.org/officeDocument/2006/relationships/tags" Target="../tags/tag66.xml"/><Relationship Id="rId1" Type="http://schemas.openxmlformats.org/officeDocument/2006/relationships/tags" Target="../tags/tag65.xml"/></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25.xml"/><Relationship Id="rId4" Type="http://schemas.openxmlformats.org/officeDocument/2006/relationships/tags" Target="../tags/tag70.xml"/><Relationship Id="rId3" Type="http://schemas.openxmlformats.org/officeDocument/2006/relationships/image" Target="../media/image32.png"/><Relationship Id="rId2" Type="http://schemas.openxmlformats.org/officeDocument/2006/relationships/tags" Target="../tags/tag69.xml"/><Relationship Id="rId1" Type="http://schemas.openxmlformats.org/officeDocument/2006/relationships/tags" Target="../tags/tag68.xml"/></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25.xml"/><Relationship Id="rId4" Type="http://schemas.openxmlformats.org/officeDocument/2006/relationships/tags" Target="../tags/tag73.xml"/><Relationship Id="rId3" Type="http://schemas.openxmlformats.org/officeDocument/2006/relationships/image" Target="../media/image33.png"/><Relationship Id="rId2" Type="http://schemas.openxmlformats.org/officeDocument/2006/relationships/tags" Target="../tags/tag72.xml"/><Relationship Id="rId1" Type="http://schemas.openxmlformats.org/officeDocument/2006/relationships/tags" Target="../tags/tag71.xml"/></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25.xml"/><Relationship Id="rId4" Type="http://schemas.openxmlformats.org/officeDocument/2006/relationships/tags" Target="../tags/tag76.xml"/><Relationship Id="rId3" Type="http://schemas.openxmlformats.org/officeDocument/2006/relationships/image" Target="../media/image34.png"/><Relationship Id="rId2" Type="http://schemas.openxmlformats.org/officeDocument/2006/relationships/tags" Target="../tags/tag75.xml"/><Relationship Id="rId1" Type="http://schemas.openxmlformats.org/officeDocument/2006/relationships/tags" Target="../tags/tag74.xml"/></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6.xml"/><Relationship Id="rId5" Type="http://schemas.openxmlformats.org/officeDocument/2006/relationships/slideLayout" Target="../slideLayouts/slideLayout25.xml"/><Relationship Id="rId4" Type="http://schemas.openxmlformats.org/officeDocument/2006/relationships/tags" Target="../tags/tag79.xml"/><Relationship Id="rId3" Type="http://schemas.openxmlformats.org/officeDocument/2006/relationships/image" Target="../media/image35.jpeg"/><Relationship Id="rId2" Type="http://schemas.openxmlformats.org/officeDocument/2006/relationships/tags" Target="../tags/tag78.xml"/><Relationship Id="rId1" Type="http://schemas.openxmlformats.org/officeDocument/2006/relationships/tags" Target="../tags/tag77.xml"/></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25.xml"/><Relationship Id="rId4" Type="http://schemas.openxmlformats.org/officeDocument/2006/relationships/tags" Target="../tags/tag82.xml"/><Relationship Id="rId3" Type="http://schemas.openxmlformats.org/officeDocument/2006/relationships/image" Target="../media/image36.png"/><Relationship Id="rId2" Type="http://schemas.openxmlformats.org/officeDocument/2006/relationships/tags" Target="../tags/tag81.xml"/><Relationship Id="rId1" Type="http://schemas.openxmlformats.org/officeDocument/2006/relationships/tags" Target="../tags/tag80.xml"/></Relationships>
</file>

<file path=ppt/slides/_rels/slide28.xml.rels><?xml version="1.0" encoding="UTF-8" standalone="yes"?>
<Relationships xmlns="http://schemas.openxmlformats.org/package/2006/relationships"><Relationship Id="rId6" Type="http://schemas.openxmlformats.org/officeDocument/2006/relationships/notesSlide" Target="../notesSlides/notesSlide28.xml"/><Relationship Id="rId5" Type="http://schemas.openxmlformats.org/officeDocument/2006/relationships/slideLayout" Target="../slideLayouts/slideLayout25.xml"/><Relationship Id="rId4" Type="http://schemas.openxmlformats.org/officeDocument/2006/relationships/tags" Target="../tags/tag85.xml"/><Relationship Id="rId3" Type="http://schemas.openxmlformats.org/officeDocument/2006/relationships/image" Target="../media/image37.png"/><Relationship Id="rId2" Type="http://schemas.openxmlformats.org/officeDocument/2006/relationships/tags" Target="../tags/tag84.xml"/><Relationship Id="rId1" Type="http://schemas.openxmlformats.org/officeDocument/2006/relationships/tags" Target="../tags/tag83.xml"/></Relationships>
</file>

<file path=ppt/slides/_rels/slide29.xml.rels><?xml version="1.0" encoding="UTF-8" standalone="yes"?>
<Relationships xmlns="http://schemas.openxmlformats.org/package/2006/relationships"><Relationship Id="rId7" Type="http://schemas.openxmlformats.org/officeDocument/2006/relationships/notesSlide" Target="../notesSlides/notesSlide29.xml"/><Relationship Id="rId6" Type="http://schemas.openxmlformats.org/officeDocument/2006/relationships/slideLayout" Target="../slideLayouts/slideLayout25.xml"/><Relationship Id="rId5" Type="http://schemas.openxmlformats.org/officeDocument/2006/relationships/tags" Target="../tags/tag88.xml"/><Relationship Id="rId4" Type="http://schemas.openxmlformats.org/officeDocument/2006/relationships/image" Target="../media/image39.jpeg"/><Relationship Id="rId3" Type="http://schemas.openxmlformats.org/officeDocument/2006/relationships/image" Target="../media/image38.png"/><Relationship Id="rId2" Type="http://schemas.openxmlformats.org/officeDocument/2006/relationships/tags" Target="../tags/tag87.xml"/><Relationship Id="rId1" Type="http://schemas.openxmlformats.org/officeDocument/2006/relationships/tags" Target="../tags/tag86.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25.xml"/><Relationship Id="rId4" Type="http://schemas.openxmlformats.org/officeDocument/2006/relationships/tags" Target="../tags/tag10.xml"/><Relationship Id="rId3" Type="http://schemas.openxmlformats.org/officeDocument/2006/relationships/image" Target="../media/image7.png"/><Relationship Id="rId2" Type="http://schemas.openxmlformats.org/officeDocument/2006/relationships/tags" Target="../tags/tag9.xml"/><Relationship Id="rId1" Type="http://schemas.openxmlformats.org/officeDocument/2006/relationships/tags" Target="../tags/tag8.xml"/></Relationships>
</file>

<file path=ppt/slides/_rels/slide30.xml.rels><?xml version="1.0" encoding="UTF-8" standalone="yes"?>
<Relationships xmlns="http://schemas.openxmlformats.org/package/2006/relationships"><Relationship Id="rId6" Type="http://schemas.openxmlformats.org/officeDocument/2006/relationships/notesSlide" Target="../notesSlides/notesSlide30.xml"/><Relationship Id="rId5" Type="http://schemas.openxmlformats.org/officeDocument/2006/relationships/slideLayout" Target="../slideLayouts/slideLayout25.xml"/><Relationship Id="rId4" Type="http://schemas.openxmlformats.org/officeDocument/2006/relationships/tags" Target="../tags/tag91.xml"/><Relationship Id="rId3" Type="http://schemas.openxmlformats.org/officeDocument/2006/relationships/image" Target="../media/image40.jpeg"/><Relationship Id="rId2" Type="http://schemas.openxmlformats.org/officeDocument/2006/relationships/tags" Target="../tags/tag90.xml"/><Relationship Id="rId1" Type="http://schemas.openxmlformats.org/officeDocument/2006/relationships/tags" Target="../tags/tag89.xml"/></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25.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s>
</file>

<file path=ppt/slides/_rels/slide32.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25.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tags" Target="../tags/tag95.xml"/></Relationships>
</file>

<file path=ppt/slides/_rels/slide33.xml.rels><?xml version="1.0" encoding="UTF-8" standalone="yes"?>
<Relationships xmlns="http://schemas.openxmlformats.org/package/2006/relationships"><Relationship Id="rId7" Type="http://schemas.openxmlformats.org/officeDocument/2006/relationships/notesSlide" Target="../notesSlides/notesSlide33.xml"/><Relationship Id="rId6" Type="http://schemas.openxmlformats.org/officeDocument/2006/relationships/slideLayout" Target="../slideLayouts/slideLayout25.xml"/><Relationship Id="rId5" Type="http://schemas.openxmlformats.org/officeDocument/2006/relationships/tags" Target="../tags/tag100.xml"/><Relationship Id="rId4" Type="http://schemas.openxmlformats.org/officeDocument/2006/relationships/image" Target="../media/image42.png"/><Relationship Id="rId3" Type="http://schemas.openxmlformats.org/officeDocument/2006/relationships/image" Target="../media/image41.png"/><Relationship Id="rId2" Type="http://schemas.openxmlformats.org/officeDocument/2006/relationships/tags" Target="../tags/tag99.xml"/><Relationship Id="rId1" Type="http://schemas.openxmlformats.org/officeDocument/2006/relationships/tags" Target="../tags/tag98.xml"/></Relationships>
</file>

<file path=ppt/slides/_rels/slide34.xml.rels><?xml version="1.0" encoding="UTF-8" standalone="yes"?>
<Relationships xmlns="http://schemas.openxmlformats.org/package/2006/relationships"><Relationship Id="rId7" Type="http://schemas.openxmlformats.org/officeDocument/2006/relationships/notesSlide" Target="../notesSlides/notesSlide34.xml"/><Relationship Id="rId6" Type="http://schemas.openxmlformats.org/officeDocument/2006/relationships/slideLayout" Target="../slideLayouts/slideLayout25.xml"/><Relationship Id="rId5" Type="http://schemas.openxmlformats.org/officeDocument/2006/relationships/tags" Target="../tags/tag103.xml"/><Relationship Id="rId4" Type="http://schemas.openxmlformats.org/officeDocument/2006/relationships/image" Target="../media/image44.png"/><Relationship Id="rId3" Type="http://schemas.openxmlformats.org/officeDocument/2006/relationships/image" Target="../media/image43.png"/><Relationship Id="rId2" Type="http://schemas.openxmlformats.org/officeDocument/2006/relationships/tags" Target="../tags/tag102.xml"/><Relationship Id="rId1" Type="http://schemas.openxmlformats.org/officeDocument/2006/relationships/tags" Target="../tags/tag101.xml"/></Relationships>
</file>

<file path=ppt/slides/_rels/slide35.xml.rels><?xml version="1.0" encoding="UTF-8" standalone="yes"?>
<Relationships xmlns="http://schemas.openxmlformats.org/package/2006/relationships"><Relationship Id="rId7" Type="http://schemas.openxmlformats.org/officeDocument/2006/relationships/notesSlide" Target="../notesSlides/notesSlide35.xml"/><Relationship Id="rId6" Type="http://schemas.openxmlformats.org/officeDocument/2006/relationships/slideLayout" Target="../slideLayouts/slideLayout25.xml"/><Relationship Id="rId5" Type="http://schemas.openxmlformats.org/officeDocument/2006/relationships/tags" Target="../tags/tag106.xml"/><Relationship Id="rId4" Type="http://schemas.openxmlformats.org/officeDocument/2006/relationships/image" Target="../media/image46.png"/><Relationship Id="rId3" Type="http://schemas.openxmlformats.org/officeDocument/2006/relationships/image" Target="../media/image45.png"/><Relationship Id="rId2" Type="http://schemas.openxmlformats.org/officeDocument/2006/relationships/tags" Target="../tags/tag105.xml"/><Relationship Id="rId1" Type="http://schemas.openxmlformats.org/officeDocument/2006/relationships/tags" Target="../tags/tag104.xml"/></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25.xml"/><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tags" Target="../tags/tag107.xml"/></Relationships>
</file>

<file path=ppt/slides/_rels/slide37.xml.rels><?xml version="1.0" encoding="UTF-8" standalone="yes"?>
<Relationships xmlns="http://schemas.openxmlformats.org/package/2006/relationships"><Relationship Id="rId6" Type="http://schemas.openxmlformats.org/officeDocument/2006/relationships/notesSlide" Target="../notesSlides/notesSlide37.xml"/><Relationship Id="rId5" Type="http://schemas.openxmlformats.org/officeDocument/2006/relationships/slideLayout" Target="../slideLayouts/slideLayout25.xml"/><Relationship Id="rId4" Type="http://schemas.openxmlformats.org/officeDocument/2006/relationships/tags" Target="../tags/tag112.xml"/><Relationship Id="rId3" Type="http://schemas.openxmlformats.org/officeDocument/2006/relationships/image" Target="../media/image47.png"/><Relationship Id="rId2" Type="http://schemas.openxmlformats.org/officeDocument/2006/relationships/tags" Target="../tags/tag111.xml"/><Relationship Id="rId1" Type="http://schemas.openxmlformats.org/officeDocument/2006/relationships/tags" Target="../tags/tag110.xml"/></Relationships>
</file>

<file path=ppt/slides/_rels/slide38.xml.rels><?xml version="1.0" encoding="UTF-8" standalone="yes"?>
<Relationships xmlns="http://schemas.openxmlformats.org/package/2006/relationships"><Relationship Id="rId6" Type="http://schemas.openxmlformats.org/officeDocument/2006/relationships/notesSlide" Target="../notesSlides/notesSlide38.xml"/><Relationship Id="rId5" Type="http://schemas.openxmlformats.org/officeDocument/2006/relationships/slideLayout" Target="../slideLayouts/slideLayout25.xml"/><Relationship Id="rId4" Type="http://schemas.openxmlformats.org/officeDocument/2006/relationships/tags" Target="../tags/tag115.xml"/><Relationship Id="rId3" Type="http://schemas.openxmlformats.org/officeDocument/2006/relationships/image" Target="../media/image48.png"/><Relationship Id="rId2" Type="http://schemas.openxmlformats.org/officeDocument/2006/relationships/tags" Target="../tags/tag114.xml"/><Relationship Id="rId1" Type="http://schemas.openxmlformats.org/officeDocument/2006/relationships/tags" Target="../tags/tag113.xml"/></Relationships>
</file>

<file path=ppt/slides/_rels/slide39.xml.rels><?xml version="1.0" encoding="UTF-8" standalone="yes"?>
<Relationships xmlns="http://schemas.openxmlformats.org/package/2006/relationships"><Relationship Id="rId6" Type="http://schemas.openxmlformats.org/officeDocument/2006/relationships/notesSlide" Target="../notesSlides/notesSlide39.xml"/><Relationship Id="rId5" Type="http://schemas.openxmlformats.org/officeDocument/2006/relationships/slideLayout" Target="../slideLayouts/slideLayout25.xml"/><Relationship Id="rId4" Type="http://schemas.openxmlformats.org/officeDocument/2006/relationships/tags" Target="../tags/tag118.xml"/><Relationship Id="rId3" Type="http://schemas.openxmlformats.org/officeDocument/2006/relationships/image" Target="../media/image49.png"/><Relationship Id="rId2" Type="http://schemas.openxmlformats.org/officeDocument/2006/relationships/tags" Target="../tags/tag117.xml"/><Relationship Id="rId1" Type="http://schemas.openxmlformats.org/officeDocument/2006/relationships/tags" Target="../tags/tag116.xml"/></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25.xml"/><Relationship Id="rId5" Type="http://schemas.openxmlformats.org/officeDocument/2006/relationships/tags" Target="../tags/tag13.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tags" Target="../tags/tag12.xml"/><Relationship Id="rId1" Type="http://schemas.openxmlformats.org/officeDocument/2006/relationships/tags" Target="../tags/tag11.xml"/></Relationships>
</file>

<file path=ppt/slides/_rels/slide40.xml.rels><?xml version="1.0" encoding="UTF-8" standalone="yes"?>
<Relationships xmlns="http://schemas.openxmlformats.org/package/2006/relationships"><Relationship Id="rId6" Type="http://schemas.openxmlformats.org/officeDocument/2006/relationships/notesSlide" Target="../notesSlides/notesSlide40.xml"/><Relationship Id="rId5" Type="http://schemas.openxmlformats.org/officeDocument/2006/relationships/slideLayout" Target="../slideLayouts/slideLayout25.xml"/><Relationship Id="rId4" Type="http://schemas.openxmlformats.org/officeDocument/2006/relationships/tags" Target="../tags/tag121.xml"/><Relationship Id="rId3" Type="http://schemas.openxmlformats.org/officeDocument/2006/relationships/image" Target="../media/image50.png"/><Relationship Id="rId2" Type="http://schemas.openxmlformats.org/officeDocument/2006/relationships/tags" Target="../tags/tag120.xml"/><Relationship Id="rId1" Type="http://schemas.openxmlformats.org/officeDocument/2006/relationships/tags" Target="../tags/tag119.xml"/></Relationships>
</file>

<file path=ppt/slides/_rels/slide41.xml.rels><?xml version="1.0" encoding="UTF-8" standalone="yes"?>
<Relationships xmlns="http://schemas.openxmlformats.org/package/2006/relationships"><Relationship Id="rId6" Type="http://schemas.openxmlformats.org/officeDocument/2006/relationships/notesSlide" Target="../notesSlides/notesSlide41.xml"/><Relationship Id="rId5" Type="http://schemas.openxmlformats.org/officeDocument/2006/relationships/slideLayout" Target="../slideLayouts/slideLayout25.xml"/><Relationship Id="rId4" Type="http://schemas.openxmlformats.org/officeDocument/2006/relationships/tags" Target="../tags/tag124.xml"/><Relationship Id="rId3" Type="http://schemas.openxmlformats.org/officeDocument/2006/relationships/image" Target="../media/image51.png"/><Relationship Id="rId2" Type="http://schemas.openxmlformats.org/officeDocument/2006/relationships/tags" Target="../tags/tag123.xml"/><Relationship Id="rId1" Type="http://schemas.openxmlformats.org/officeDocument/2006/relationships/tags" Target="../tags/tag122.xml"/></Relationships>
</file>

<file path=ppt/slides/_rels/slide42.xml.rels><?xml version="1.0" encoding="UTF-8" standalone="yes"?>
<Relationships xmlns="http://schemas.openxmlformats.org/package/2006/relationships"><Relationship Id="rId6" Type="http://schemas.openxmlformats.org/officeDocument/2006/relationships/notesSlide" Target="../notesSlides/notesSlide42.xml"/><Relationship Id="rId5" Type="http://schemas.openxmlformats.org/officeDocument/2006/relationships/slideLayout" Target="../slideLayouts/slideLayout25.xml"/><Relationship Id="rId4" Type="http://schemas.openxmlformats.org/officeDocument/2006/relationships/tags" Target="../tags/tag127.xml"/><Relationship Id="rId3" Type="http://schemas.openxmlformats.org/officeDocument/2006/relationships/image" Target="../media/image52.png"/><Relationship Id="rId2" Type="http://schemas.openxmlformats.org/officeDocument/2006/relationships/tags" Target="../tags/tag126.xml"/><Relationship Id="rId1" Type="http://schemas.openxmlformats.org/officeDocument/2006/relationships/tags" Target="../tags/tag125.xml"/></Relationships>
</file>

<file path=ppt/slides/_rels/slide43.xml.rels><?xml version="1.0" encoding="UTF-8" standalone="yes"?>
<Relationships xmlns="http://schemas.openxmlformats.org/package/2006/relationships"><Relationship Id="rId6" Type="http://schemas.openxmlformats.org/officeDocument/2006/relationships/notesSlide" Target="../notesSlides/notesSlide43.xml"/><Relationship Id="rId5" Type="http://schemas.openxmlformats.org/officeDocument/2006/relationships/slideLayout" Target="../slideLayouts/slideLayout25.xml"/><Relationship Id="rId4" Type="http://schemas.openxmlformats.org/officeDocument/2006/relationships/tags" Target="../tags/tag130.xml"/><Relationship Id="rId3" Type="http://schemas.openxmlformats.org/officeDocument/2006/relationships/image" Target="../media/image53.png"/><Relationship Id="rId2" Type="http://schemas.openxmlformats.org/officeDocument/2006/relationships/tags" Target="../tags/tag129.xml"/><Relationship Id="rId1" Type="http://schemas.openxmlformats.org/officeDocument/2006/relationships/tags" Target="../tags/tag128.xml"/></Relationships>
</file>

<file path=ppt/slides/_rels/slide44.xml.rels><?xml version="1.0" encoding="UTF-8" standalone="yes"?>
<Relationships xmlns="http://schemas.openxmlformats.org/package/2006/relationships"><Relationship Id="rId6" Type="http://schemas.openxmlformats.org/officeDocument/2006/relationships/notesSlide" Target="../notesSlides/notesSlide44.xml"/><Relationship Id="rId5" Type="http://schemas.openxmlformats.org/officeDocument/2006/relationships/slideLayout" Target="../slideLayouts/slideLayout25.xml"/><Relationship Id="rId4" Type="http://schemas.openxmlformats.org/officeDocument/2006/relationships/tags" Target="../tags/tag133.xml"/><Relationship Id="rId3" Type="http://schemas.openxmlformats.org/officeDocument/2006/relationships/image" Target="../media/image54.png"/><Relationship Id="rId2" Type="http://schemas.openxmlformats.org/officeDocument/2006/relationships/tags" Target="../tags/tag132.xml"/><Relationship Id="rId1" Type="http://schemas.openxmlformats.org/officeDocument/2006/relationships/tags" Target="../tags/tag131.xml"/></Relationships>
</file>

<file path=ppt/slides/_rels/slide45.xml.rels><?xml version="1.0" encoding="UTF-8" standalone="yes"?>
<Relationships xmlns="http://schemas.openxmlformats.org/package/2006/relationships"><Relationship Id="rId6" Type="http://schemas.openxmlformats.org/officeDocument/2006/relationships/notesSlide" Target="../notesSlides/notesSlide45.xml"/><Relationship Id="rId5" Type="http://schemas.openxmlformats.org/officeDocument/2006/relationships/slideLayout" Target="../slideLayouts/slideLayout25.xml"/><Relationship Id="rId4" Type="http://schemas.openxmlformats.org/officeDocument/2006/relationships/tags" Target="../tags/tag136.xml"/><Relationship Id="rId3" Type="http://schemas.openxmlformats.org/officeDocument/2006/relationships/image" Target="../media/image55.png"/><Relationship Id="rId2" Type="http://schemas.openxmlformats.org/officeDocument/2006/relationships/tags" Target="../tags/tag135.xml"/><Relationship Id="rId1" Type="http://schemas.openxmlformats.org/officeDocument/2006/relationships/tags" Target="../tags/tag134.xml"/></Relationships>
</file>

<file path=ppt/slides/_rels/slide46.xml.rels><?xml version="1.0" encoding="UTF-8" standalone="yes"?>
<Relationships xmlns="http://schemas.openxmlformats.org/package/2006/relationships"><Relationship Id="rId6" Type="http://schemas.openxmlformats.org/officeDocument/2006/relationships/notesSlide" Target="../notesSlides/notesSlide46.xml"/><Relationship Id="rId5" Type="http://schemas.openxmlformats.org/officeDocument/2006/relationships/slideLayout" Target="../slideLayouts/slideLayout25.xml"/><Relationship Id="rId4" Type="http://schemas.openxmlformats.org/officeDocument/2006/relationships/tags" Target="../tags/tag139.xml"/><Relationship Id="rId3" Type="http://schemas.openxmlformats.org/officeDocument/2006/relationships/image" Target="../media/image56.png"/><Relationship Id="rId2" Type="http://schemas.openxmlformats.org/officeDocument/2006/relationships/tags" Target="../tags/tag138.xml"/><Relationship Id="rId1" Type="http://schemas.openxmlformats.org/officeDocument/2006/relationships/tags" Target="../tags/tag137.xml"/></Relationships>
</file>

<file path=ppt/slides/_rels/slide47.xml.rels><?xml version="1.0" encoding="UTF-8" standalone="yes"?>
<Relationships xmlns="http://schemas.openxmlformats.org/package/2006/relationships"><Relationship Id="rId6" Type="http://schemas.openxmlformats.org/officeDocument/2006/relationships/notesSlide" Target="../notesSlides/notesSlide47.xml"/><Relationship Id="rId5" Type="http://schemas.openxmlformats.org/officeDocument/2006/relationships/slideLayout" Target="../slideLayouts/slideLayout25.xml"/><Relationship Id="rId4" Type="http://schemas.openxmlformats.org/officeDocument/2006/relationships/tags" Target="../tags/tag142.xml"/><Relationship Id="rId3" Type="http://schemas.openxmlformats.org/officeDocument/2006/relationships/image" Target="../media/image57.png"/><Relationship Id="rId2" Type="http://schemas.openxmlformats.org/officeDocument/2006/relationships/tags" Target="../tags/tag141.xml"/><Relationship Id="rId1" Type="http://schemas.openxmlformats.org/officeDocument/2006/relationships/tags" Target="../tags/tag140.xml"/></Relationships>
</file>

<file path=ppt/slides/_rels/slide48.xml.rels><?xml version="1.0" encoding="UTF-8" standalone="yes"?>
<Relationships xmlns="http://schemas.openxmlformats.org/package/2006/relationships"><Relationship Id="rId6" Type="http://schemas.openxmlformats.org/officeDocument/2006/relationships/notesSlide" Target="../notesSlides/notesSlide48.xml"/><Relationship Id="rId5" Type="http://schemas.openxmlformats.org/officeDocument/2006/relationships/slideLayout" Target="../slideLayouts/slideLayout25.xml"/><Relationship Id="rId4" Type="http://schemas.openxmlformats.org/officeDocument/2006/relationships/tags" Target="../tags/tag145.xml"/><Relationship Id="rId3" Type="http://schemas.openxmlformats.org/officeDocument/2006/relationships/image" Target="../media/image58.png"/><Relationship Id="rId2" Type="http://schemas.openxmlformats.org/officeDocument/2006/relationships/tags" Target="../tags/tag144.xml"/><Relationship Id="rId1" Type="http://schemas.openxmlformats.org/officeDocument/2006/relationships/tags" Target="../tags/tag143.xml"/></Relationships>
</file>

<file path=ppt/slides/_rels/slide49.xml.rels><?xml version="1.0" encoding="UTF-8" standalone="yes"?>
<Relationships xmlns="http://schemas.openxmlformats.org/package/2006/relationships"><Relationship Id="rId6" Type="http://schemas.openxmlformats.org/officeDocument/2006/relationships/notesSlide" Target="../notesSlides/notesSlide49.xml"/><Relationship Id="rId5" Type="http://schemas.openxmlformats.org/officeDocument/2006/relationships/slideLayout" Target="../slideLayouts/slideLayout25.xml"/><Relationship Id="rId4" Type="http://schemas.openxmlformats.org/officeDocument/2006/relationships/tags" Target="../tags/tag148.xml"/><Relationship Id="rId3" Type="http://schemas.openxmlformats.org/officeDocument/2006/relationships/image" Target="../media/image59.png"/><Relationship Id="rId2" Type="http://schemas.openxmlformats.org/officeDocument/2006/relationships/tags" Target="../tags/tag147.xml"/><Relationship Id="rId1" Type="http://schemas.openxmlformats.org/officeDocument/2006/relationships/tags" Target="../tags/tag146.xml"/></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25.xml"/><Relationship Id="rId4" Type="http://schemas.openxmlformats.org/officeDocument/2006/relationships/tags" Target="../tags/tag16.xml"/><Relationship Id="rId3" Type="http://schemas.openxmlformats.org/officeDocument/2006/relationships/image" Target="../media/image10.png"/><Relationship Id="rId2" Type="http://schemas.openxmlformats.org/officeDocument/2006/relationships/tags" Target="../tags/tag15.xml"/><Relationship Id="rId1" Type="http://schemas.openxmlformats.org/officeDocument/2006/relationships/tags" Target="../tags/tag14.xml"/></Relationships>
</file>

<file path=ppt/slides/_rels/slide50.xml.rels><?xml version="1.0" encoding="UTF-8" standalone="yes"?>
<Relationships xmlns="http://schemas.openxmlformats.org/package/2006/relationships"><Relationship Id="rId5" Type="http://schemas.openxmlformats.org/officeDocument/2006/relationships/notesSlide" Target="../notesSlides/notesSlide50.xml"/><Relationship Id="rId4" Type="http://schemas.openxmlformats.org/officeDocument/2006/relationships/slideLayout" Target="../slideLayouts/slideLayout25.xml"/><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tags" Target="../tags/tag149.xml"/></Relationships>
</file>

<file path=ppt/slides/_rels/slide51.xml.rels><?xml version="1.0" encoding="UTF-8" standalone="yes"?>
<Relationships xmlns="http://schemas.openxmlformats.org/package/2006/relationships"><Relationship Id="rId5" Type="http://schemas.openxmlformats.org/officeDocument/2006/relationships/notesSlide" Target="../notesSlides/notesSlide51.xml"/><Relationship Id="rId4" Type="http://schemas.openxmlformats.org/officeDocument/2006/relationships/slideLayout" Target="../slideLayouts/slideLayout25.xml"/><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tags" Target="../tags/tag152.xml"/></Relationships>
</file>

<file path=ppt/slides/_rels/slide52.xml.rels><?xml version="1.0" encoding="UTF-8" standalone="yes"?>
<Relationships xmlns="http://schemas.openxmlformats.org/package/2006/relationships"><Relationship Id="rId6" Type="http://schemas.openxmlformats.org/officeDocument/2006/relationships/notesSlide" Target="../notesSlides/notesSlide52.xml"/><Relationship Id="rId5" Type="http://schemas.openxmlformats.org/officeDocument/2006/relationships/slideLayout" Target="../slideLayouts/slideLayout25.xml"/><Relationship Id="rId4" Type="http://schemas.openxmlformats.org/officeDocument/2006/relationships/tags" Target="../tags/tag157.xml"/><Relationship Id="rId3" Type="http://schemas.openxmlformats.org/officeDocument/2006/relationships/image" Target="../media/image60.png"/><Relationship Id="rId2" Type="http://schemas.openxmlformats.org/officeDocument/2006/relationships/tags" Target="../tags/tag156.xml"/><Relationship Id="rId1" Type="http://schemas.openxmlformats.org/officeDocument/2006/relationships/tags" Target="../tags/tag155.xml"/></Relationships>
</file>

<file path=ppt/slides/_rels/slide53.xml.rels><?xml version="1.0" encoding="UTF-8" standalone="yes"?>
<Relationships xmlns="http://schemas.openxmlformats.org/package/2006/relationships"><Relationship Id="rId5" Type="http://schemas.openxmlformats.org/officeDocument/2006/relationships/notesSlide" Target="../notesSlides/notesSlide53.xml"/><Relationship Id="rId4" Type="http://schemas.openxmlformats.org/officeDocument/2006/relationships/slideLayout" Target="../slideLayouts/slideLayout25.xml"/><Relationship Id="rId3" Type="http://schemas.openxmlformats.org/officeDocument/2006/relationships/tags" Target="../tags/tag160.xml"/><Relationship Id="rId2" Type="http://schemas.openxmlformats.org/officeDocument/2006/relationships/tags" Target="../tags/tag159.xml"/><Relationship Id="rId1" Type="http://schemas.openxmlformats.org/officeDocument/2006/relationships/tags" Target="../tags/tag158.xml"/></Relationships>
</file>

<file path=ppt/slides/_rels/slide54.xml.rels><?xml version="1.0" encoding="UTF-8" standalone="yes"?>
<Relationships xmlns="http://schemas.openxmlformats.org/package/2006/relationships"><Relationship Id="rId5" Type="http://schemas.openxmlformats.org/officeDocument/2006/relationships/notesSlide" Target="../notesSlides/notesSlide54.xml"/><Relationship Id="rId4" Type="http://schemas.openxmlformats.org/officeDocument/2006/relationships/slideLayout" Target="../slideLayouts/slideLayout25.xml"/><Relationship Id="rId3" Type="http://schemas.openxmlformats.org/officeDocument/2006/relationships/tags" Target="../tags/tag163.xml"/><Relationship Id="rId2" Type="http://schemas.openxmlformats.org/officeDocument/2006/relationships/tags" Target="../tags/tag162.xml"/><Relationship Id="rId1" Type="http://schemas.openxmlformats.org/officeDocument/2006/relationships/tags" Target="../tags/tag161.xml"/></Relationships>
</file>

<file path=ppt/slides/_rels/slide55.xml.rels><?xml version="1.0" encoding="UTF-8" standalone="yes"?>
<Relationships xmlns="http://schemas.openxmlformats.org/package/2006/relationships"><Relationship Id="rId5" Type="http://schemas.openxmlformats.org/officeDocument/2006/relationships/notesSlide" Target="../notesSlides/notesSlide55.xml"/><Relationship Id="rId4" Type="http://schemas.openxmlformats.org/officeDocument/2006/relationships/slideLayout" Target="../slideLayouts/slideLayout25.xml"/><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tags" Target="../tags/tag16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62.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25.xml"/><Relationship Id="rId4" Type="http://schemas.openxmlformats.org/officeDocument/2006/relationships/tags" Target="../tags/tag19.xml"/><Relationship Id="rId3" Type="http://schemas.openxmlformats.org/officeDocument/2006/relationships/image" Target="../media/image11.png"/><Relationship Id="rId2" Type="http://schemas.openxmlformats.org/officeDocument/2006/relationships/tags" Target="../tags/tag18.xml"/><Relationship Id="rId1" Type="http://schemas.openxmlformats.org/officeDocument/2006/relationships/tags" Target="../tags/tag17.xml"/></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25.xml"/><Relationship Id="rId4" Type="http://schemas.openxmlformats.org/officeDocument/2006/relationships/tags" Target="../tags/tag22.xml"/><Relationship Id="rId3" Type="http://schemas.openxmlformats.org/officeDocument/2006/relationships/image" Target="../media/image12.png"/><Relationship Id="rId2" Type="http://schemas.openxmlformats.org/officeDocument/2006/relationships/tags" Target="../tags/tag21.xml"/><Relationship Id="rId1" Type="http://schemas.openxmlformats.org/officeDocument/2006/relationships/tags" Target="../tags/tag20.xml"/></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25.xml"/><Relationship Id="rId4" Type="http://schemas.openxmlformats.org/officeDocument/2006/relationships/tags" Target="../tags/tag25.xml"/><Relationship Id="rId3" Type="http://schemas.openxmlformats.org/officeDocument/2006/relationships/image" Target="../media/image13.png"/><Relationship Id="rId2" Type="http://schemas.openxmlformats.org/officeDocument/2006/relationships/tags" Target="../tags/tag24.xml"/><Relationship Id="rId1" Type="http://schemas.openxmlformats.org/officeDocument/2006/relationships/tags" Target="../tags/tag23.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25.xml"/><Relationship Id="rId4" Type="http://schemas.openxmlformats.org/officeDocument/2006/relationships/tags" Target="../tags/tag28.xml"/><Relationship Id="rId3" Type="http://schemas.openxmlformats.org/officeDocument/2006/relationships/image" Target="../media/image14.png"/><Relationship Id="rId2" Type="http://schemas.openxmlformats.org/officeDocument/2006/relationships/tags" Target="../tags/tag27.xml"/><Relationship Id="rId1" Type="http://schemas.openxmlformats.org/officeDocument/2006/relationships/tags" Target="../tags/tag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15240" y="1606861"/>
            <a:ext cx="12207240" cy="5251139"/>
            <a:chOff x="-520700" y="1339052"/>
            <a:chExt cx="10172700" cy="4375948"/>
          </a:xfrm>
        </p:grpSpPr>
        <p:sp>
          <p:nvSpPr>
            <p:cNvPr id="2" name="矩形 1"/>
            <p:cNvSpPr/>
            <p:nvPr/>
          </p:nvSpPr>
          <p:spPr>
            <a:xfrm>
              <a:off x="-520700" y="2248211"/>
              <a:ext cx="10172700" cy="3466789"/>
            </a:xfrm>
            <a:prstGeom prst="rect">
              <a:avLst/>
            </a:prstGeom>
            <a:solidFill>
              <a:schemeClr val="tx2">
                <a:lumMod val="7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dirty="0">
                <a:solidFill>
                  <a:prstClr val="white"/>
                </a:solidFill>
                <a:latin typeface="Calibri" panose="020F0502020204030204"/>
                <a:ea typeface="幼圆" panose="02010509060101010101" charset="-122"/>
              </a:endParaRPr>
            </a:p>
          </p:txBody>
        </p:sp>
        <p:sp>
          <p:nvSpPr>
            <p:cNvPr id="3" name="椭圆 2"/>
            <p:cNvSpPr/>
            <p:nvPr/>
          </p:nvSpPr>
          <p:spPr>
            <a:xfrm>
              <a:off x="3634191" y="1339052"/>
              <a:ext cx="1781907" cy="161991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gr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088854" y="4419863"/>
            <a:ext cx="2639448" cy="2033476"/>
          </a:xfrm>
          <a:prstGeom prst="rect">
            <a:avLst/>
          </a:prstGeom>
        </p:spPr>
      </p:pic>
      <p:grpSp>
        <p:nvGrpSpPr>
          <p:cNvPr id="9" name="组合 8"/>
          <p:cNvGrpSpPr/>
          <p:nvPr/>
        </p:nvGrpSpPr>
        <p:grpSpPr>
          <a:xfrm>
            <a:off x="8240558" y="2293223"/>
            <a:ext cx="727423" cy="727423"/>
            <a:chOff x="2297401" y="5375457"/>
            <a:chExt cx="1073892" cy="1073892"/>
          </a:xfrm>
        </p:grpSpPr>
        <p:grpSp>
          <p:nvGrpSpPr>
            <p:cNvPr id="10" name="组合 9"/>
            <p:cNvGrpSpPr/>
            <p:nvPr/>
          </p:nvGrpSpPr>
          <p:grpSpPr>
            <a:xfrm>
              <a:off x="2297401" y="5375457"/>
              <a:ext cx="1073892" cy="1073892"/>
              <a:chOff x="1588326" y="4350310"/>
              <a:chExt cx="1073892" cy="1073892"/>
            </a:xfrm>
          </p:grpSpPr>
          <p:grpSp>
            <p:nvGrpSpPr>
              <p:cNvPr id="14" name="组合 13"/>
              <p:cNvGrpSpPr/>
              <p:nvPr/>
            </p:nvGrpSpPr>
            <p:grpSpPr>
              <a:xfrm>
                <a:off x="1588326" y="4350310"/>
                <a:ext cx="1073892" cy="1073892"/>
                <a:chOff x="1588326" y="4350310"/>
                <a:chExt cx="1073892" cy="1073892"/>
              </a:xfrm>
            </p:grpSpPr>
            <p:sp>
              <p:nvSpPr>
                <p:cNvPr id="16" name="椭圆 15"/>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sp>
              <p:nvSpPr>
                <p:cNvPr id="17" name="椭圆 16"/>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grpSp>
          <p:sp>
            <p:nvSpPr>
              <p:cNvPr id="15" name="空心弧 14"/>
              <p:cNvSpPr/>
              <p:nvPr/>
            </p:nvSpPr>
            <p:spPr>
              <a:xfrm>
                <a:off x="1709138" y="4476521"/>
                <a:ext cx="835838" cy="835838"/>
              </a:xfrm>
              <a:prstGeom prst="blockArc">
                <a:avLst>
                  <a:gd name="adj1" fmla="val 8847903"/>
                  <a:gd name="adj2" fmla="val 294773"/>
                  <a:gd name="adj3" fmla="val 8666"/>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black"/>
                  </a:solidFill>
                  <a:latin typeface="Calibri" panose="020F0502020204030204"/>
                  <a:ea typeface="幼圆" panose="02010509060101010101" charset="-122"/>
                </a:endParaRPr>
              </a:p>
            </p:txBody>
          </p:sp>
        </p:grpSp>
        <p:grpSp>
          <p:nvGrpSpPr>
            <p:cNvPr id="11" name="组合 10"/>
            <p:cNvGrpSpPr/>
            <p:nvPr/>
          </p:nvGrpSpPr>
          <p:grpSpPr>
            <a:xfrm>
              <a:off x="2681153" y="5768258"/>
              <a:ext cx="306388" cy="266700"/>
              <a:chOff x="4346575" y="2370138"/>
              <a:chExt cx="306388" cy="266700"/>
            </a:xfrm>
            <a:solidFill>
              <a:srgbClr val="404040"/>
            </a:solidFill>
          </p:grpSpPr>
          <p:sp>
            <p:nvSpPr>
              <p:cNvPr id="12" name="Freeform 10"/>
              <p:cNvSpPr>
                <a:spLocks noEditPoints="1"/>
              </p:cNvSpPr>
              <p:nvPr/>
            </p:nvSpPr>
            <p:spPr bwMode="auto">
              <a:xfrm>
                <a:off x="4346575" y="2370138"/>
                <a:ext cx="306388" cy="153988"/>
              </a:xfrm>
              <a:custGeom>
                <a:avLst/>
                <a:gdLst>
                  <a:gd name="T0" fmla="*/ 41 w 81"/>
                  <a:gd name="T1" fmla="*/ 40 h 40"/>
                  <a:gd name="T2" fmla="*/ 81 w 81"/>
                  <a:gd name="T3" fmla="*/ 29 h 40"/>
                  <a:gd name="T4" fmla="*/ 81 w 81"/>
                  <a:gd name="T5" fmla="*/ 19 h 40"/>
                  <a:gd name="T6" fmla="*/ 75 w 81"/>
                  <a:gd name="T7" fmla="*/ 12 h 40"/>
                  <a:gd name="T8" fmla="*/ 55 w 81"/>
                  <a:gd name="T9" fmla="*/ 13 h 40"/>
                  <a:gd name="T10" fmla="*/ 40 w 81"/>
                  <a:gd name="T11" fmla="*/ 0 h 40"/>
                  <a:gd name="T12" fmla="*/ 26 w 81"/>
                  <a:gd name="T13" fmla="*/ 13 h 40"/>
                  <a:gd name="T14" fmla="*/ 6 w 81"/>
                  <a:gd name="T15" fmla="*/ 13 h 40"/>
                  <a:gd name="T16" fmla="*/ 0 w 81"/>
                  <a:gd name="T17" fmla="*/ 19 h 40"/>
                  <a:gd name="T18" fmla="*/ 0 w 81"/>
                  <a:gd name="T19" fmla="*/ 29 h 40"/>
                  <a:gd name="T20" fmla="*/ 41 w 81"/>
                  <a:gd name="T21" fmla="*/ 40 h 40"/>
                  <a:gd name="T22" fmla="*/ 41 w 81"/>
                  <a:gd name="T23" fmla="*/ 37 h 40"/>
                  <a:gd name="T24" fmla="*/ 36 w 81"/>
                  <a:gd name="T25" fmla="*/ 34 h 40"/>
                  <a:gd name="T26" fmla="*/ 41 w 81"/>
                  <a:gd name="T27" fmla="*/ 32 h 40"/>
                  <a:gd name="T28" fmla="*/ 46 w 81"/>
                  <a:gd name="T29" fmla="*/ 34 h 40"/>
                  <a:gd name="T30" fmla="*/ 41 w 81"/>
                  <a:gd name="T31" fmla="*/ 37 h 40"/>
                  <a:gd name="T32" fmla="*/ 41 w 81"/>
                  <a:gd name="T33" fmla="*/ 3 h 40"/>
                  <a:gd name="T34" fmla="*/ 54 w 81"/>
                  <a:gd name="T35" fmla="*/ 13 h 40"/>
                  <a:gd name="T36" fmla="*/ 27 w 81"/>
                  <a:gd name="T37" fmla="*/ 13 h 40"/>
                  <a:gd name="T38" fmla="*/ 41 w 81"/>
                  <a:gd name="T39"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40">
                    <a:moveTo>
                      <a:pt x="41" y="40"/>
                    </a:moveTo>
                    <a:cubicBezTo>
                      <a:pt x="57" y="40"/>
                      <a:pt x="71" y="36"/>
                      <a:pt x="81" y="29"/>
                    </a:cubicBezTo>
                    <a:cubicBezTo>
                      <a:pt x="81" y="19"/>
                      <a:pt x="81" y="19"/>
                      <a:pt x="81" y="19"/>
                    </a:cubicBezTo>
                    <a:cubicBezTo>
                      <a:pt x="81" y="15"/>
                      <a:pt x="78" y="12"/>
                      <a:pt x="75" y="12"/>
                    </a:cubicBezTo>
                    <a:cubicBezTo>
                      <a:pt x="55" y="13"/>
                      <a:pt x="55" y="13"/>
                      <a:pt x="55" y="13"/>
                    </a:cubicBezTo>
                    <a:cubicBezTo>
                      <a:pt x="54" y="5"/>
                      <a:pt x="48" y="0"/>
                      <a:pt x="40" y="0"/>
                    </a:cubicBezTo>
                    <a:cubicBezTo>
                      <a:pt x="33" y="0"/>
                      <a:pt x="27" y="5"/>
                      <a:pt x="26" y="13"/>
                    </a:cubicBezTo>
                    <a:cubicBezTo>
                      <a:pt x="6" y="13"/>
                      <a:pt x="6" y="13"/>
                      <a:pt x="6" y="13"/>
                    </a:cubicBezTo>
                    <a:cubicBezTo>
                      <a:pt x="3" y="13"/>
                      <a:pt x="0" y="16"/>
                      <a:pt x="0" y="19"/>
                    </a:cubicBezTo>
                    <a:cubicBezTo>
                      <a:pt x="0" y="29"/>
                      <a:pt x="0" y="29"/>
                      <a:pt x="0" y="29"/>
                    </a:cubicBezTo>
                    <a:cubicBezTo>
                      <a:pt x="10" y="36"/>
                      <a:pt x="24" y="40"/>
                      <a:pt x="41" y="40"/>
                    </a:cubicBezTo>
                    <a:close/>
                    <a:moveTo>
                      <a:pt x="41" y="37"/>
                    </a:moveTo>
                    <a:cubicBezTo>
                      <a:pt x="38" y="37"/>
                      <a:pt x="36" y="36"/>
                      <a:pt x="36" y="34"/>
                    </a:cubicBezTo>
                    <a:cubicBezTo>
                      <a:pt x="35" y="33"/>
                      <a:pt x="38" y="32"/>
                      <a:pt x="41" y="32"/>
                    </a:cubicBezTo>
                    <a:cubicBezTo>
                      <a:pt x="43" y="32"/>
                      <a:pt x="46" y="33"/>
                      <a:pt x="46" y="34"/>
                    </a:cubicBezTo>
                    <a:cubicBezTo>
                      <a:pt x="46" y="36"/>
                      <a:pt x="43" y="37"/>
                      <a:pt x="41" y="37"/>
                    </a:cubicBezTo>
                    <a:close/>
                    <a:moveTo>
                      <a:pt x="41" y="3"/>
                    </a:moveTo>
                    <a:cubicBezTo>
                      <a:pt x="47" y="3"/>
                      <a:pt x="52" y="7"/>
                      <a:pt x="54" y="13"/>
                    </a:cubicBezTo>
                    <a:cubicBezTo>
                      <a:pt x="27" y="13"/>
                      <a:pt x="27" y="13"/>
                      <a:pt x="27" y="13"/>
                    </a:cubicBezTo>
                    <a:cubicBezTo>
                      <a:pt x="29" y="7"/>
                      <a:pt x="34" y="3"/>
                      <a:pt x="41" y="3"/>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sp>
            <p:nvSpPr>
              <p:cNvPr id="13" name="Freeform 11"/>
              <p:cNvSpPr/>
              <p:nvPr/>
            </p:nvSpPr>
            <p:spPr bwMode="auto">
              <a:xfrm>
                <a:off x="4346575" y="2493963"/>
                <a:ext cx="306388" cy="142875"/>
              </a:xfrm>
              <a:custGeom>
                <a:avLst/>
                <a:gdLst>
                  <a:gd name="T0" fmla="*/ 81 w 81"/>
                  <a:gd name="T1" fmla="*/ 0 h 37"/>
                  <a:gd name="T2" fmla="*/ 41 w 81"/>
                  <a:gd name="T3" fmla="*/ 10 h 37"/>
                  <a:gd name="T4" fmla="*/ 0 w 81"/>
                  <a:gd name="T5" fmla="*/ 0 h 37"/>
                  <a:gd name="T6" fmla="*/ 0 w 81"/>
                  <a:gd name="T7" fmla="*/ 31 h 37"/>
                  <a:gd name="T8" fmla="*/ 7 w 81"/>
                  <a:gd name="T9" fmla="*/ 37 h 37"/>
                  <a:gd name="T10" fmla="*/ 75 w 81"/>
                  <a:gd name="T11" fmla="*/ 37 h 37"/>
                  <a:gd name="T12" fmla="*/ 81 w 81"/>
                  <a:gd name="T13" fmla="*/ 30 h 37"/>
                  <a:gd name="T14" fmla="*/ 81 w 81"/>
                  <a:gd name="T15" fmla="*/ 0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37">
                    <a:moveTo>
                      <a:pt x="81" y="0"/>
                    </a:moveTo>
                    <a:cubicBezTo>
                      <a:pt x="71" y="6"/>
                      <a:pt x="56" y="10"/>
                      <a:pt x="41" y="10"/>
                    </a:cubicBezTo>
                    <a:cubicBezTo>
                      <a:pt x="24" y="10"/>
                      <a:pt x="10" y="6"/>
                      <a:pt x="0" y="0"/>
                    </a:cubicBezTo>
                    <a:cubicBezTo>
                      <a:pt x="0" y="31"/>
                      <a:pt x="0" y="31"/>
                      <a:pt x="0" y="31"/>
                    </a:cubicBezTo>
                    <a:cubicBezTo>
                      <a:pt x="0" y="34"/>
                      <a:pt x="3" y="37"/>
                      <a:pt x="7" y="37"/>
                    </a:cubicBezTo>
                    <a:cubicBezTo>
                      <a:pt x="75" y="37"/>
                      <a:pt x="75" y="37"/>
                      <a:pt x="75" y="37"/>
                    </a:cubicBezTo>
                    <a:cubicBezTo>
                      <a:pt x="78" y="37"/>
                      <a:pt x="81" y="34"/>
                      <a:pt x="81" y="30"/>
                    </a:cubicBezTo>
                    <a:lnTo>
                      <a:pt x="81" y="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grpSp>
      </p:grpSp>
      <p:grpSp>
        <p:nvGrpSpPr>
          <p:cNvPr id="18" name="组合 17"/>
          <p:cNvGrpSpPr/>
          <p:nvPr/>
        </p:nvGrpSpPr>
        <p:grpSpPr>
          <a:xfrm>
            <a:off x="7392146" y="2293229"/>
            <a:ext cx="727423" cy="727423"/>
            <a:chOff x="911114" y="5375454"/>
            <a:chExt cx="1073892" cy="1073891"/>
          </a:xfrm>
        </p:grpSpPr>
        <p:grpSp>
          <p:nvGrpSpPr>
            <p:cNvPr id="19" name="组合 18"/>
            <p:cNvGrpSpPr/>
            <p:nvPr/>
          </p:nvGrpSpPr>
          <p:grpSpPr>
            <a:xfrm>
              <a:off x="911114" y="5375454"/>
              <a:ext cx="1073892" cy="1073891"/>
              <a:chOff x="333829" y="4281542"/>
              <a:chExt cx="1073892" cy="1073891"/>
            </a:xfrm>
          </p:grpSpPr>
          <p:sp>
            <p:nvSpPr>
              <p:cNvPr id="26" name="椭圆 25"/>
              <p:cNvSpPr/>
              <p:nvPr/>
            </p:nvSpPr>
            <p:spPr>
              <a:xfrm>
                <a:off x="333829" y="4281542"/>
                <a:ext cx="1073892" cy="1073891"/>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sp>
            <p:nvSpPr>
              <p:cNvPr id="27" name="椭圆 26"/>
              <p:cNvSpPr/>
              <p:nvPr/>
            </p:nvSpPr>
            <p:spPr>
              <a:xfrm>
                <a:off x="472515" y="4444000"/>
                <a:ext cx="770562" cy="770562"/>
              </a:xfrm>
              <a:prstGeom prst="ellipse">
                <a:avLst/>
              </a:prstGeom>
              <a:noFill/>
              <a:ln>
                <a:solidFill>
                  <a:schemeClr val="tx1">
                    <a:alpha val="4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sp>
            <p:nvSpPr>
              <p:cNvPr id="28" name="空心弧 27"/>
              <p:cNvSpPr/>
              <p:nvPr/>
            </p:nvSpPr>
            <p:spPr>
              <a:xfrm>
                <a:off x="462780" y="4423164"/>
                <a:ext cx="814696" cy="814696"/>
              </a:xfrm>
              <a:prstGeom prst="blockArc">
                <a:avLst>
                  <a:gd name="adj1" fmla="val 4716599"/>
                  <a:gd name="adj2" fmla="val 294773"/>
                  <a:gd name="adj3" fmla="val 8666"/>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black"/>
                  </a:solidFill>
                  <a:latin typeface="Calibri" panose="020F0502020204030204"/>
                  <a:ea typeface="幼圆" panose="02010509060101010101" charset="-122"/>
                </a:endParaRPr>
              </a:p>
            </p:txBody>
          </p:sp>
        </p:grpSp>
        <p:grpSp>
          <p:nvGrpSpPr>
            <p:cNvPr id="20" name="组合 19"/>
            <p:cNvGrpSpPr/>
            <p:nvPr/>
          </p:nvGrpSpPr>
          <p:grpSpPr>
            <a:xfrm>
              <a:off x="1276338" y="5681650"/>
              <a:ext cx="344488" cy="347663"/>
              <a:chOff x="3671888" y="2281238"/>
              <a:chExt cx="344488" cy="347663"/>
            </a:xfrm>
            <a:solidFill>
              <a:srgbClr val="404040"/>
            </a:solidFill>
          </p:grpSpPr>
          <p:sp>
            <p:nvSpPr>
              <p:cNvPr id="21" name="Freeform 14"/>
              <p:cNvSpPr/>
              <p:nvPr/>
            </p:nvSpPr>
            <p:spPr bwMode="auto">
              <a:xfrm>
                <a:off x="3784600" y="2281238"/>
                <a:ext cx="128588" cy="207963"/>
              </a:xfrm>
              <a:custGeom>
                <a:avLst/>
                <a:gdLst>
                  <a:gd name="T0" fmla="*/ 16 w 34"/>
                  <a:gd name="T1" fmla="*/ 54 h 54"/>
                  <a:gd name="T2" fmla="*/ 18 w 34"/>
                  <a:gd name="T3" fmla="*/ 54 h 54"/>
                  <a:gd name="T4" fmla="*/ 18 w 34"/>
                  <a:gd name="T5" fmla="*/ 54 h 54"/>
                  <a:gd name="T6" fmla="*/ 18 w 34"/>
                  <a:gd name="T7" fmla="*/ 54 h 54"/>
                  <a:gd name="T8" fmla="*/ 20 w 34"/>
                  <a:gd name="T9" fmla="*/ 54 h 54"/>
                  <a:gd name="T10" fmla="*/ 27 w 34"/>
                  <a:gd name="T11" fmla="*/ 47 h 54"/>
                  <a:gd name="T12" fmla="*/ 27 w 34"/>
                  <a:gd name="T13" fmla="*/ 47 h 54"/>
                  <a:gd name="T14" fmla="*/ 26 w 34"/>
                  <a:gd name="T15" fmla="*/ 43 h 54"/>
                  <a:gd name="T16" fmla="*/ 31 w 34"/>
                  <a:gd name="T17" fmla="*/ 32 h 54"/>
                  <a:gd name="T18" fmla="*/ 34 w 34"/>
                  <a:gd name="T19" fmla="*/ 24 h 54"/>
                  <a:gd name="T20" fmla="*/ 32 w 34"/>
                  <a:gd name="T21" fmla="*/ 23 h 54"/>
                  <a:gd name="T22" fmla="*/ 30 w 34"/>
                  <a:gd name="T23" fmla="*/ 15 h 54"/>
                  <a:gd name="T24" fmla="*/ 21 w 34"/>
                  <a:gd name="T25" fmla="*/ 2 h 54"/>
                  <a:gd name="T26" fmla="*/ 10 w 34"/>
                  <a:gd name="T27" fmla="*/ 3 h 54"/>
                  <a:gd name="T28" fmla="*/ 2 w 34"/>
                  <a:gd name="T29" fmla="*/ 22 h 54"/>
                  <a:gd name="T30" fmla="*/ 1 w 34"/>
                  <a:gd name="T31" fmla="*/ 24 h 54"/>
                  <a:gd name="T32" fmla="*/ 1 w 34"/>
                  <a:gd name="T33" fmla="*/ 31 h 54"/>
                  <a:gd name="T34" fmla="*/ 3 w 34"/>
                  <a:gd name="T35" fmla="*/ 33 h 54"/>
                  <a:gd name="T36" fmla="*/ 6 w 34"/>
                  <a:gd name="T37" fmla="*/ 40 h 54"/>
                  <a:gd name="T38" fmla="*/ 7 w 34"/>
                  <a:gd name="T39" fmla="*/ 45 h 54"/>
                  <a:gd name="T40" fmla="*/ 7 w 34"/>
                  <a:gd name="T41" fmla="*/ 45 h 54"/>
                  <a:gd name="T42" fmla="*/ 16 w 34"/>
                  <a:gd name="T4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 h="54">
                    <a:moveTo>
                      <a:pt x="16" y="54"/>
                    </a:moveTo>
                    <a:cubicBezTo>
                      <a:pt x="16" y="54"/>
                      <a:pt x="17" y="54"/>
                      <a:pt x="18" y="54"/>
                    </a:cubicBezTo>
                    <a:cubicBezTo>
                      <a:pt x="18" y="54"/>
                      <a:pt x="18" y="54"/>
                      <a:pt x="18" y="54"/>
                    </a:cubicBezTo>
                    <a:cubicBezTo>
                      <a:pt x="18" y="54"/>
                      <a:pt x="18" y="54"/>
                      <a:pt x="18" y="54"/>
                    </a:cubicBezTo>
                    <a:cubicBezTo>
                      <a:pt x="19" y="54"/>
                      <a:pt x="19" y="54"/>
                      <a:pt x="20" y="54"/>
                    </a:cubicBezTo>
                    <a:cubicBezTo>
                      <a:pt x="22" y="53"/>
                      <a:pt x="27" y="47"/>
                      <a:pt x="27" y="47"/>
                    </a:cubicBezTo>
                    <a:cubicBezTo>
                      <a:pt x="27" y="47"/>
                      <a:pt x="27" y="47"/>
                      <a:pt x="27" y="47"/>
                    </a:cubicBezTo>
                    <a:cubicBezTo>
                      <a:pt x="27" y="46"/>
                      <a:pt x="26" y="45"/>
                      <a:pt x="26" y="43"/>
                    </a:cubicBezTo>
                    <a:cubicBezTo>
                      <a:pt x="26" y="38"/>
                      <a:pt x="29" y="32"/>
                      <a:pt x="31" y="32"/>
                    </a:cubicBezTo>
                    <a:cubicBezTo>
                      <a:pt x="33" y="33"/>
                      <a:pt x="33" y="25"/>
                      <a:pt x="34" y="24"/>
                    </a:cubicBezTo>
                    <a:cubicBezTo>
                      <a:pt x="34" y="22"/>
                      <a:pt x="32" y="23"/>
                      <a:pt x="32" y="23"/>
                    </a:cubicBezTo>
                    <a:cubicBezTo>
                      <a:pt x="30" y="15"/>
                      <a:pt x="30" y="15"/>
                      <a:pt x="30" y="15"/>
                    </a:cubicBezTo>
                    <a:cubicBezTo>
                      <a:pt x="31" y="10"/>
                      <a:pt x="27" y="4"/>
                      <a:pt x="21" y="2"/>
                    </a:cubicBezTo>
                    <a:cubicBezTo>
                      <a:pt x="16" y="0"/>
                      <a:pt x="10" y="3"/>
                      <a:pt x="10" y="3"/>
                    </a:cubicBezTo>
                    <a:cubicBezTo>
                      <a:pt x="0" y="2"/>
                      <a:pt x="2" y="20"/>
                      <a:pt x="2" y="22"/>
                    </a:cubicBezTo>
                    <a:cubicBezTo>
                      <a:pt x="2" y="24"/>
                      <a:pt x="2" y="24"/>
                      <a:pt x="1" y="24"/>
                    </a:cubicBezTo>
                    <a:cubicBezTo>
                      <a:pt x="1" y="25"/>
                      <a:pt x="1" y="29"/>
                      <a:pt x="1" y="31"/>
                    </a:cubicBezTo>
                    <a:cubicBezTo>
                      <a:pt x="2" y="32"/>
                      <a:pt x="3" y="32"/>
                      <a:pt x="3" y="33"/>
                    </a:cubicBezTo>
                    <a:cubicBezTo>
                      <a:pt x="3" y="33"/>
                      <a:pt x="3" y="33"/>
                      <a:pt x="6" y="40"/>
                    </a:cubicBezTo>
                    <a:cubicBezTo>
                      <a:pt x="7" y="43"/>
                      <a:pt x="7" y="44"/>
                      <a:pt x="7" y="45"/>
                    </a:cubicBezTo>
                    <a:cubicBezTo>
                      <a:pt x="7" y="45"/>
                      <a:pt x="7" y="45"/>
                      <a:pt x="7" y="45"/>
                    </a:cubicBezTo>
                    <a:cubicBezTo>
                      <a:pt x="7" y="45"/>
                      <a:pt x="13" y="52"/>
                      <a:pt x="16" y="54"/>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sp>
            <p:nvSpPr>
              <p:cNvPr id="22" name="Freeform 15"/>
              <p:cNvSpPr/>
              <p:nvPr/>
            </p:nvSpPr>
            <p:spPr bwMode="auto">
              <a:xfrm>
                <a:off x="3671888" y="2459038"/>
                <a:ext cx="344488" cy="169863"/>
              </a:xfrm>
              <a:custGeom>
                <a:avLst/>
                <a:gdLst>
                  <a:gd name="T0" fmla="*/ 89 w 91"/>
                  <a:gd name="T1" fmla="*/ 19 h 44"/>
                  <a:gd name="T2" fmla="*/ 77 w 91"/>
                  <a:gd name="T3" fmla="*/ 10 h 44"/>
                  <a:gd name="T4" fmla="*/ 58 w 91"/>
                  <a:gd name="T5" fmla="*/ 1 h 44"/>
                  <a:gd name="T6" fmla="*/ 58 w 91"/>
                  <a:gd name="T7" fmla="*/ 1 h 44"/>
                  <a:gd name="T8" fmla="*/ 57 w 91"/>
                  <a:gd name="T9" fmla="*/ 15 h 44"/>
                  <a:gd name="T10" fmla="*/ 53 w 91"/>
                  <a:gd name="T11" fmla="*/ 27 h 44"/>
                  <a:gd name="T12" fmla="*/ 53 w 91"/>
                  <a:gd name="T13" fmla="*/ 30 h 44"/>
                  <a:gd name="T14" fmla="*/ 50 w 91"/>
                  <a:gd name="T15" fmla="*/ 40 h 44"/>
                  <a:gd name="T16" fmla="*/ 45 w 91"/>
                  <a:gd name="T17" fmla="*/ 31 h 44"/>
                  <a:gd name="T18" fmla="*/ 46 w 91"/>
                  <a:gd name="T19" fmla="*/ 28 h 44"/>
                  <a:gd name="T20" fmla="*/ 38 w 91"/>
                  <a:gd name="T21" fmla="*/ 11 h 44"/>
                  <a:gd name="T22" fmla="*/ 36 w 91"/>
                  <a:gd name="T23" fmla="*/ 0 h 44"/>
                  <a:gd name="T24" fmla="*/ 36 w 91"/>
                  <a:gd name="T25" fmla="*/ 0 h 44"/>
                  <a:gd name="T26" fmla="*/ 26 w 91"/>
                  <a:gd name="T27" fmla="*/ 5 h 44"/>
                  <a:gd name="T28" fmla="*/ 8 w 91"/>
                  <a:gd name="T29" fmla="*/ 9 h 44"/>
                  <a:gd name="T30" fmla="*/ 4 w 91"/>
                  <a:gd name="T31" fmla="*/ 17 h 44"/>
                  <a:gd name="T32" fmla="*/ 0 w 91"/>
                  <a:gd name="T33" fmla="*/ 44 h 44"/>
                  <a:gd name="T34" fmla="*/ 91 w 91"/>
                  <a:gd name="T35" fmla="*/ 44 h 44"/>
                  <a:gd name="T36" fmla="*/ 89 w 91"/>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 h="44">
                    <a:moveTo>
                      <a:pt x="89" y="19"/>
                    </a:moveTo>
                    <a:cubicBezTo>
                      <a:pt x="89" y="13"/>
                      <a:pt x="77" y="10"/>
                      <a:pt x="77" y="10"/>
                    </a:cubicBezTo>
                    <a:cubicBezTo>
                      <a:pt x="77" y="10"/>
                      <a:pt x="58" y="1"/>
                      <a:pt x="58" y="1"/>
                    </a:cubicBezTo>
                    <a:cubicBezTo>
                      <a:pt x="58" y="1"/>
                      <a:pt x="58" y="1"/>
                      <a:pt x="58" y="1"/>
                    </a:cubicBezTo>
                    <a:cubicBezTo>
                      <a:pt x="57" y="15"/>
                      <a:pt x="57" y="15"/>
                      <a:pt x="57" y="15"/>
                    </a:cubicBezTo>
                    <a:cubicBezTo>
                      <a:pt x="53" y="27"/>
                      <a:pt x="53" y="27"/>
                      <a:pt x="53" y="27"/>
                    </a:cubicBezTo>
                    <a:cubicBezTo>
                      <a:pt x="53" y="30"/>
                      <a:pt x="53" y="30"/>
                      <a:pt x="53" y="30"/>
                    </a:cubicBezTo>
                    <a:cubicBezTo>
                      <a:pt x="50" y="40"/>
                      <a:pt x="50" y="40"/>
                      <a:pt x="50" y="40"/>
                    </a:cubicBezTo>
                    <a:cubicBezTo>
                      <a:pt x="45" y="31"/>
                      <a:pt x="45" y="31"/>
                      <a:pt x="45" y="31"/>
                    </a:cubicBezTo>
                    <a:cubicBezTo>
                      <a:pt x="46" y="28"/>
                      <a:pt x="46" y="28"/>
                      <a:pt x="46" y="28"/>
                    </a:cubicBezTo>
                    <a:cubicBezTo>
                      <a:pt x="38" y="11"/>
                      <a:pt x="38" y="11"/>
                      <a:pt x="38" y="11"/>
                    </a:cubicBezTo>
                    <a:cubicBezTo>
                      <a:pt x="36" y="0"/>
                      <a:pt x="36" y="0"/>
                      <a:pt x="36" y="0"/>
                    </a:cubicBezTo>
                    <a:cubicBezTo>
                      <a:pt x="36" y="0"/>
                      <a:pt x="36" y="0"/>
                      <a:pt x="36" y="0"/>
                    </a:cubicBezTo>
                    <a:cubicBezTo>
                      <a:pt x="30" y="4"/>
                      <a:pt x="26" y="5"/>
                      <a:pt x="26" y="5"/>
                    </a:cubicBezTo>
                    <a:cubicBezTo>
                      <a:pt x="26" y="5"/>
                      <a:pt x="14" y="7"/>
                      <a:pt x="8" y="9"/>
                    </a:cubicBezTo>
                    <a:cubicBezTo>
                      <a:pt x="3" y="12"/>
                      <a:pt x="4" y="17"/>
                      <a:pt x="4" y="17"/>
                    </a:cubicBezTo>
                    <a:cubicBezTo>
                      <a:pt x="4" y="17"/>
                      <a:pt x="2" y="31"/>
                      <a:pt x="0" y="44"/>
                    </a:cubicBezTo>
                    <a:cubicBezTo>
                      <a:pt x="91" y="44"/>
                      <a:pt x="91" y="44"/>
                      <a:pt x="91" y="44"/>
                    </a:cubicBezTo>
                    <a:cubicBezTo>
                      <a:pt x="90" y="30"/>
                      <a:pt x="89" y="21"/>
                      <a:pt x="89" y="19"/>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sp>
            <p:nvSpPr>
              <p:cNvPr id="23" name="Freeform 16"/>
              <p:cNvSpPr/>
              <p:nvPr/>
            </p:nvSpPr>
            <p:spPr bwMode="auto">
              <a:xfrm>
                <a:off x="3887788" y="2462213"/>
                <a:ext cx="3175" cy="0"/>
              </a:xfrm>
              <a:custGeom>
                <a:avLst/>
                <a:gdLst>
                  <a:gd name="T0" fmla="*/ 2 w 2"/>
                  <a:gd name="T1" fmla="*/ 0 w 2"/>
                  <a:gd name="T2" fmla="*/ 2 w 2"/>
                  <a:gd name="T3" fmla="*/ 2 w 2"/>
                </a:gdLst>
                <a:ahLst/>
                <a:cxnLst>
                  <a:cxn ang="0">
                    <a:pos x="T0" y="0"/>
                  </a:cxn>
                  <a:cxn ang="0">
                    <a:pos x="T1" y="0"/>
                  </a:cxn>
                  <a:cxn ang="0">
                    <a:pos x="T2" y="0"/>
                  </a:cxn>
                  <a:cxn ang="0">
                    <a:pos x="T3" y="0"/>
                  </a:cxn>
                </a:cxnLst>
                <a:rect l="0" t="0" r="r" b="b"/>
                <a:pathLst>
                  <a:path w="2">
                    <a:moveTo>
                      <a:pt x="2" y="0"/>
                    </a:moveTo>
                    <a:lnTo>
                      <a:pt x="0" y="0"/>
                    </a:lnTo>
                    <a:lnTo>
                      <a:pt x="2"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sp>
            <p:nvSpPr>
              <p:cNvPr id="24" name="Freeform 17"/>
              <p:cNvSpPr/>
              <p:nvPr/>
            </p:nvSpPr>
            <p:spPr bwMode="auto">
              <a:xfrm>
                <a:off x="3808413" y="2455863"/>
                <a:ext cx="3175" cy="3175"/>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1"/>
                      <a:pt x="0" y="1"/>
                      <a:pt x="0" y="1"/>
                    </a:cubicBezTo>
                    <a:cubicBezTo>
                      <a:pt x="0" y="1"/>
                      <a:pt x="0" y="1"/>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sp>
            <p:nvSpPr>
              <p:cNvPr id="25" name="Freeform 18"/>
              <p:cNvSpPr/>
              <p:nvPr/>
            </p:nvSpPr>
            <p:spPr bwMode="auto">
              <a:xfrm>
                <a:off x="3833813" y="2489201"/>
                <a:ext cx="38100" cy="115888"/>
              </a:xfrm>
              <a:custGeom>
                <a:avLst/>
                <a:gdLst>
                  <a:gd name="T0" fmla="*/ 10 w 10"/>
                  <a:gd name="T1" fmla="*/ 5 h 30"/>
                  <a:gd name="T2" fmla="*/ 5 w 10"/>
                  <a:gd name="T3" fmla="*/ 0 h 30"/>
                  <a:gd name="T4" fmla="*/ 5 w 10"/>
                  <a:gd name="T5" fmla="*/ 0 h 30"/>
                  <a:gd name="T6" fmla="*/ 0 w 10"/>
                  <a:gd name="T7" fmla="*/ 5 h 30"/>
                  <a:gd name="T8" fmla="*/ 4 w 10"/>
                  <a:gd name="T9" fmla="*/ 8 h 30"/>
                  <a:gd name="T10" fmla="*/ 4 w 10"/>
                  <a:gd name="T11" fmla="*/ 15 h 30"/>
                  <a:gd name="T12" fmla="*/ 3 w 10"/>
                  <a:gd name="T13" fmla="*/ 20 h 30"/>
                  <a:gd name="T14" fmla="*/ 7 w 10"/>
                  <a:gd name="T15" fmla="*/ 30 h 30"/>
                  <a:gd name="T16" fmla="*/ 10 w 10"/>
                  <a:gd name="T17" fmla="*/ 19 h 30"/>
                  <a:gd name="T18" fmla="*/ 7 w 10"/>
                  <a:gd name="T19" fmla="*/ 8 h 30"/>
                  <a:gd name="T20" fmla="*/ 10 w 10"/>
                  <a:gd name="T21"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30">
                    <a:moveTo>
                      <a:pt x="10" y="5"/>
                    </a:moveTo>
                    <a:cubicBezTo>
                      <a:pt x="5" y="0"/>
                      <a:pt x="5" y="0"/>
                      <a:pt x="5" y="0"/>
                    </a:cubicBezTo>
                    <a:cubicBezTo>
                      <a:pt x="5" y="0"/>
                      <a:pt x="5" y="0"/>
                      <a:pt x="5" y="0"/>
                    </a:cubicBezTo>
                    <a:cubicBezTo>
                      <a:pt x="4" y="0"/>
                      <a:pt x="0" y="5"/>
                      <a:pt x="0" y="5"/>
                    </a:cubicBezTo>
                    <a:cubicBezTo>
                      <a:pt x="4" y="8"/>
                      <a:pt x="4" y="8"/>
                      <a:pt x="4" y="8"/>
                    </a:cubicBezTo>
                    <a:cubicBezTo>
                      <a:pt x="4" y="15"/>
                      <a:pt x="4" y="15"/>
                      <a:pt x="4" y="15"/>
                    </a:cubicBezTo>
                    <a:cubicBezTo>
                      <a:pt x="3" y="20"/>
                      <a:pt x="3" y="20"/>
                      <a:pt x="3" y="20"/>
                    </a:cubicBezTo>
                    <a:cubicBezTo>
                      <a:pt x="7" y="30"/>
                      <a:pt x="7" y="30"/>
                      <a:pt x="7" y="30"/>
                    </a:cubicBezTo>
                    <a:cubicBezTo>
                      <a:pt x="10" y="19"/>
                      <a:pt x="10" y="19"/>
                      <a:pt x="10" y="19"/>
                    </a:cubicBezTo>
                    <a:cubicBezTo>
                      <a:pt x="7" y="8"/>
                      <a:pt x="7" y="8"/>
                      <a:pt x="7" y="8"/>
                    </a:cubicBezTo>
                    <a:lnTo>
                      <a:pt x="10" y="5"/>
                    </a:lnTo>
                    <a:close/>
                  </a:path>
                </a:pathLst>
              </a:custGeom>
              <a:solidFill>
                <a:srgbClr val="013B6D"/>
              </a:solidFill>
              <a:ln>
                <a:noFill/>
              </a:ln>
              <a:extLst>
                <a:ext uri="{91240B29-F687-4F45-9708-019B960494DF}">
                  <a14:hiddenLine xmlns:a14="http://schemas.microsoft.com/office/drawing/2010/main" w="9525">
                    <a:solidFill>
                      <a:srgbClr val="000000"/>
                    </a:solidFill>
                    <a:round/>
                  </a14:hiddenLine>
                </a:ext>
              </a:extLst>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grpSp>
      </p:grpSp>
      <p:grpSp>
        <p:nvGrpSpPr>
          <p:cNvPr id="29" name="组合 28"/>
          <p:cNvGrpSpPr/>
          <p:nvPr/>
        </p:nvGrpSpPr>
        <p:grpSpPr>
          <a:xfrm>
            <a:off x="9088962" y="2293223"/>
            <a:ext cx="727423" cy="727423"/>
            <a:chOff x="3683688" y="5375457"/>
            <a:chExt cx="1073892" cy="1073892"/>
          </a:xfrm>
        </p:grpSpPr>
        <p:grpSp>
          <p:nvGrpSpPr>
            <p:cNvPr id="30" name="组合 29"/>
            <p:cNvGrpSpPr/>
            <p:nvPr/>
          </p:nvGrpSpPr>
          <p:grpSpPr>
            <a:xfrm>
              <a:off x="3683688" y="5375457"/>
              <a:ext cx="1073892" cy="1073892"/>
              <a:chOff x="2969930" y="4335139"/>
              <a:chExt cx="1073892" cy="1073892"/>
            </a:xfrm>
          </p:grpSpPr>
          <p:grpSp>
            <p:nvGrpSpPr>
              <p:cNvPr id="32" name="组合 31"/>
              <p:cNvGrpSpPr/>
              <p:nvPr/>
            </p:nvGrpSpPr>
            <p:grpSpPr>
              <a:xfrm>
                <a:off x="2969930" y="4335139"/>
                <a:ext cx="1073892" cy="1073892"/>
                <a:chOff x="1588326" y="4350310"/>
                <a:chExt cx="1073892" cy="1073892"/>
              </a:xfrm>
            </p:grpSpPr>
            <p:sp>
              <p:nvSpPr>
                <p:cNvPr id="34" name="椭圆 33"/>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sp>
              <p:nvSpPr>
                <p:cNvPr id="35" name="椭圆 34"/>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grpSp>
          <p:sp>
            <p:nvSpPr>
              <p:cNvPr id="33" name="空心弧 32"/>
              <p:cNvSpPr/>
              <p:nvPr/>
            </p:nvSpPr>
            <p:spPr>
              <a:xfrm>
                <a:off x="3112630" y="4431864"/>
                <a:ext cx="817307" cy="817307"/>
              </a:xfrm>
              <a:prstGeom prst="blockArc">
                <a:avLst>
                  <a:gd name="adj1" fmla="val 13382597"/>
                  <a:gd name="adj2" fmla="val 294773"/>
                  <a:gd name="adj3" fmla="val 8666"/>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black"/>
                  </a:solidFill>
                  <a:latin typeface="Calibri" panose="020F0502020204030204"/>
                  <a:ea typeface="幼圆" panose="02010509060101010101" charset="-122"/>
                </a:endParaRPr>
              </a:p>
            </p:txBody>
          </p:sp>
        </p:grpSp>
        <p:sp>
          <p:nvSpPr>
            <p:cNvPr id="31" name="Freeform 21"/>
            <p:cNvSpPr>
              <a:spLocks noEditPoints="1"/>
            </p:cNvSpPr>
            <p:nvPr/>
          </p:nvSpPr>
          <p:spPr bwMode="auto">
            <a:xfrm>
              <a:off x="4032056" y="5745234"/>
              <a:ext cx="405970" cy="276226"/>
            </a:xfrm>
            <a:custGeom>
              <a:avLst/>
              <a:gdLst>
                <a:gd name="T0" fmla="*/ 72 w 81"/>
                <a:gd name="T1" fmla="*/ 51 h 54"/>
                <a:gd name="T2" fmla="*/ 69 w 81"/>
                <a:gd name="T3" fmla="*/ 54 h 54"/>
                <a:gd name="T4" fmla="*/ 12 w 81"/>
                <a:gd name="T5" fmla="*/ 53 h 54"/>
                <a:gd name="T6" fmla="*/ 10 w 81"/>
                <a:gd name="T7" fmla="*/ 50 h 54"/>
                <a:gd name="T8" fmla="*/ 19 w 81"/>
                <a:gd name="T9" fmla="*/ 17 h 54"/>
                <a:gd name="T10" fmla="*/ 22 w 81"/>
                <a:gd name="T11" fmla="*/ 14 h 54"/>
                <a:gd name="T12" fmla="*/ 78 w 81"/>
                <a:gd name="T13" fmla="*/ 14 h 54"/>
                <a:gd name="T14" fmla="*/ 81 w 81"/>
                <a:gd name="T15" fmla="*/ 17 h 54"/>
                <a:gd name="T16" fmla="*/ 72 w 81"/>
                <a:gd name="T17" fmla="*/ 51 h 54"/>
                <a:gd name="T18" fmla="*/ 7 w 81"/>
                <a:gd name="T19" fmla="*/ 45 h 54"/>
                <a:gd name="T20" fmla="*/ 16 w 81"/>
                <a:gd name="T21" fmla="*/ 14 h 54"/>
                <a:gd name="T22" fmla="*/ 21 w 81"/>
                <a:gd name="T23" fmla="*/ 11 h 54"/>
                <a:gd name="T24" fmla="*/ 67 w 81"/>
                <a:gd name="T25" fmla="*/ 11 h 54"/>
                <a:gd name="T26" fmla="*/ 62 w 81"/>
                <a:gd name="T27" fmla="*/ 5 h 54"/>
                <a:gd name="T28" fmla="*/ 25 w 81"/>
                <a:gd name="T29" fmla="*/ 5 h 54"/>
                <a:gd name="T30" fmla="*/ 22 w 81"/>
                <a:gd name="T31" fmla="*/ 0 h 54"/>
                <a:gd name="T32" fmla="*/ 0 w 81"/>
                <a:gd name="T33" fmla="*/ 0 h 54"/>
                <a:gd name="T34" fmla="*/ 5 w 81"/>
                <a:gd name="T35" fmla="*/ 45 h 54"/>
                <a:gd name="T36" fmla="*/ 7 w 81"/>
                <a:gd name="T37" fmla="*/ 4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 h="54">
                  <a:moveTo>
                    <a:pt x="72" y="51"/>
                  </a:moveTo>
                  <a:cubicBezTo>
                    <a:pt x="72" y="52"/>
                    <a:pt x="71" y="54"/>
                    <a:pt x="69" y="54"/>
                  </a:cubicBezTo>
                  <a:cubicBezTo>
                    <a:pt x="12" y="53"/>
                    <a:pt x="12" y="53"/>
                    <a:pt x="12" y="53"/>
                  </a:cubicBezTo>
                  <a:cubicBezTo>
                    <a:pt x="11" y="53"/>
                    <a:pt x="10" y="52"/>
                    <a:pt x="10" y="50"/>
                  </a:cubicBezTo>
                  <a:cubicBezTo>
                    <a:pt x="19" y="17"/>
                    <a:pt x="19" y="17"/>
                    <a:pt x="19" y="17"/>
                  </a:cubicBezTo>
                  <a:cubicBezTo>
                    <a:pt x="20" y="15"/>
                    <a:pt x="21" y="14"/>
                    <a:pt x="22" y="14"/>
                  </a:cubicBezTo>
                  <a:cubicBezTo>
                    <a:pt x="78" y="14"/>
                    <a:pt x="78" y="14"/>
                    <a:pt x="78" y="14"/>
                  </a:cubicBezTo>
                  <a:cubicBezTo>
                    <a:pt x="79" y="14"/>
                    <a:pt x="81" y="15"/>
                    <a:pt x="81" y="17"/>
                  </a:cubicBezTo>
                  <a:lnTo>
                    <a:pt x="72" y="51"/>
                  </a:lnTo>
                  <a:close/>
                  <a:moveTo>
                    <a:pt x="7" y="45"/>
                  </a:moveTo>
                  <a:cubicBezTo>
                    <a:pt x="16" y="14"/>
                    <a:pt x="16" y="14"/>
                    <a:pt x="16" y="14"/>
                  </a:cubicBezTo>
                  <a:cubicBezTo>
                    <a:pt x="16" y="14"/>
                    <a:pt x="17" y="11"/>
                    <a:pt x="21" y="11"/>
                  </a:cubicBezTo>
                  <a:cubicBezTo>
                    <a:pt x="25" y="11"/>
                    <a:pt x="67" y="11"/>
                    <a:pt x="67" y="11"/>
                  </a:cubicBezTo>
                  <a:cubicBezTo>
                    <a:pt x="67" y="11"/>
                    <a:pt x="68" y="6"/>
                    <a:pt x="62" y="5"/>
                  </a:cubicBezTo>
                  <a:cubicBezTo>
                    <a:pt x="57" y="4"/>
                    <a:pt x="25" y="5"/>
                    <a:pt x="25" y="5"/>
                  </a:cubicBezTo>
                  <a:cubicBezTo>
                    <a:pt x="22" y="0"/>
                    <a:pt x="22" y="0"/>
                    <a:pt x="22" y="0"/>
                  </a:cubicBezTo>
                  <a:cubicBezTo>
                    <a:pt x="0" y="0"/>
                    <a:pt x="0" y="0"/>
                    <a:pt x="0" y="0"/>
                  </a:cubicBezTo>
                  <a:cubicBezTo>
                    <a:pt x="5" y="45"/>
                    <a:pt x="5" y="45"/>
                    <a:pt x="5" y="45"/>
                  </a:cubicBezTo>
                  <a:lnTo>
                    <a:pt x="7" y="45"/>
                  </a:lnTo>
                  <a:close/>
                </a:path>
              </a:pathLst>
            </a:custGeom>
            <a:solidFill>
              <a:schemeClr val="tx2">
                <a:lumMod val="75000"/>
              </a:schemeClr>
            </a:solidFill>
            <a:ln>
              <a:noFill/>
            </a:ln>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grpSp>
      <p:grpSp>
        <p:nvGrpSpPr>
          <p:cNvPr id="36" name="组合 35"/>
          <p:cNvGrpSpPr/>
          <p:nvPr/>
        </p:nvGrpSpPr>
        <p:grpSpPr>
          <a:xfrm>
            <a:off x="9937366" y="2293223"/>
            <a:ext cx="727423" cy="727423"/>
            <a:chOff x="9228835" y="5375457"/>
            <a:chExt cx="1073892" cy="1073892"/>
          </a:xfrm>
        </p:grpSpPr>
        <p:grpSp>
          <p:nvGrpSpPr>
            <p:cNvPr id="37" name="组合 36"/>
            <p:cNvGrpSpPr/>
            <p:nvPr/>
          </p:nvGrpSpPr>
          <p:grpSpPr>
            <a:xfrm>
              <a:off x="9228835" y="5375457"/>
              <a:ext cx="1073892" cy="1073892"/>
              <a:chOff x="7326813" y="4328659"/>
              <a:chExt cx="1073892" cy="1073892"/>
            </a:xfrm>
          </p:grpSpPr>
          <p:grpSp>
            <p:nvGrpSpPr>
              <p:cNvPr id="39" name="组合 38"/>
              <p:cNvGrpSpPr/>
              <p:nvPr/>
            </p:nvGrpSpPr>
            <p:grpSpPr>
              <a:xfrm>
                <a:off x="7326813" y="4328659"/>
                <a:ext cx="1073892" cy="1073892"/>
                <a:chOff x="1588326" y="4350310"/>
                <a:chExt cx="1073892" cy="1073892"/>
              </a:xfrm>
            </p:grpSpPr>
            <p:sp>
              <p:nvSpPr>
                <p:cNvPr id="41" name="椭圆 40"/>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sp>
              <p:nvSpPr>
                <p:cNvPr id="42" name="椭圆 41"/>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grpSp>
          <p:sp>
            <p:nvSpPr>
              <p:cNvPr id="40" name="空心弧 39"/>
              <p:cNvSpPr/>
              <p:nvPr/>
            </p:nvSpPr>
            <p:spPr>
              <a:xfrm>
                <a:off x="7455339" y="4435151"/>
                <a:ext cx="834425" cy="834425"/>
              </a:xfrm>
              <a:prstGeom prst="blockArc">
                <a:avLst>
                  <a:gd name="adj1" fmla="val 18520956"/>
                  <a:gd name="adj2" fmla="val 11501260"/>
                  <a:gd name="adj3" fmla="val 9255"/>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black"/>
                  </a:solidFill>
                  <a:latin typeface="Calibri" panose="020F0502020204030204"/>
                  <a:ea typeface="幼圆" panose="02010509060101010101" charset="-122"/>
                </a:endParaRPr>
              </a:p>
            </p:txBody>
          </p:sp>
        </p:grpSp>
        <p:sp>
          <p:nvSpPr>
            <p:cNvPr id="38" name="Freeform 24"/>
            <p:cNvSpPr>
              <a:spLocks noEditPoints="1"/>
            </p:cNvSpPr>
            <p:nvPr/>
          </p:nvSpPr>
          <p:spPr bwMode="auto">
            <a:xfrm>
              <a:off x="9635278" y="5765788"/>
              <a:ext cx="278590" cy="284162"/>
            </a:xfrm>
            <a:custGeom>
              <a:avLst/>
              <a:gdLst>
                <a:gd name="T0" fmla="*/ 15 w 63"/>
                <a:gd name="T1" fmla="*/ 30 h 63"/>
                <a:gd name="T2" fmla="*/ 1 w 63"/>
                <a:gd name="T3" fmla="*/ 15 h 63"/>
                <a:gd name="T4" fmla="*/ 19 w 63"/>
                <a:gd name="T5" fmla="*/ 0 h 63"/>
                <a:gd name="T6" fmla="*/ 32 w 63"/>
                <a:gd name="T7" fmla="*/ 15 h 63"/>
                <a:gd name="T8" fmla="*/ 15 w 63"/>
                <a:gd name="T9" fmla="*/ 30 h 63"/>
                <a:gd name="T10" fmla="*/ 15 w 63"/>
                <a:gd name="T11" fmla="*/ 7 h 63"/>
                <a:gd name="T12" fmla="*/ 13 w 63"/>
                <a:gd name="T13" fmla="*/ 10 h 63"/>
                <a:gd name="T14" fmla="*/ 17 w 63"/>
                <a:gd name="T15" fmla="*/ 22 h 63"/>
                <a:gd name="T16" fmla="*/ 20 w 63"/>
                <a:gd name="T17" fmla="*/ 19 h 63"/>
                <a:gd name="T18" fmla="*/ 15 w 63"/>
                <a:gd name="T19" fmla="*/ 7 h 63"/>
                <a:gd name="T20" fmla="*/ 25 w 63"/>
                <a:gd name="T21" fmla="*/ 49 h 63"/>
                <a:gd name="T22" fmla="*/ 16 w 63"/>
                <a:gd name="T23" fmla="*/ 61 h 63"/>
                <a:gd name="T24" fmla="*/ 12 w 63"/>
                <a:gd name="T25" fmla="*/ 58 h 63"/>
                <a:gd name="T26" fmla="*/ 24 w 63"/>
                <a:gd name="T27" fmla="*/ 38 h 63"/>
                <a:gd name="T28" fmla="*/ 44 w 63"/>
                <a:gd name="T29" fmla="*/ 5 h 63"/>
                <a:gd name="T30" fmla="*/ 49 w 63"/>
                <a:gd name="T31" fmla="*/ 1 h 63"/>
                <a:gd name="T32" fmla="*/ 52 w 63"/>
                <a:gd name="T33" fmla="*/ 3 h 63"/>
                <a:gd name="T34" fmla="*/ 41 w 63"/>
                <a:gd name="T35" fmla="*/ 22 h 63"/>
                <a:gd name="T36" fmla="*/ 25 w 63"/>
                <a:gd name="T37" fmla="*/ 49 h 63"/>
                <a:gd name="T38" fmla="*/ 45 w 63"/>
                <a:gd name="T39" fmla="*/ 62 h 63"/>
                <a:gd name="T40" fmla="*/ 31 w 63"/>
                <a:gd name="T41" fmla="*/ 47 h 63"/>
                <a:gd name="T42" fmla="*/ 49 w 63"/>
                <a:gd name="T43" fmla="*/ 32 h 63"/>
                <a:gd name="T44" fmla="*/ 63 w 63"/>
                <a:gd name="T45" fmla="*/ 47 h 63"/>
                <a:gd name="T46" fmla="*/ 45 w 63"/>
                <a:gd name="T47" fmla="*/ 62 h 63"/>
                <a:gd name="T48" fmla="*/ 46 w 63"/>
                <a:gd name="T49" fmla="*/ 39 h 63"/>
                <a:gd name="T50" fmla="*/ 43 w 63"/>
                <a:gd name="T51" fmla="*/ 42 h 63"/>
                <a:gd name="T52" fmla="*/ 48 w 63"/>
                <a:gd name="T53" fmla="*/ 55 h 63"/>
                <a:gd name="T54" fmla="*/ 50 w 63"/>
                <a:gd name="T55" fmla="*/ 52 h 63"/>
                <a:gd name="T56" fmla="*/ 46 w 63"/>
                <a:gd name="T57" fmla="*/ 3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3" h="63">
                  <a:moveTo>
                    <a:pt x="15" y="30"/>
                  </a:moveTo>
                  <a:cubicBezTo>
                    <a:pt x="7" y="30"/>
                    <a:pt x="0" y="24"/>
                    <a:pt x="1" y="15"/>
                  </a:cubicBezTo>
                  <a:cubicBezTo>
                    <a:pt x="2" y="5"/>
                    <a:pt x="10" y="0"/>
                    <a:pt x="19" y="0"/>
                  </a:cubicBezTo>
                  <a:cubicBezTo>
                    <a:pt x="26" y="0"/>
                    <a:pt x="33" y="7"/>
                    <a:pt x="32" y="15"/>
                  </a:cubicBezTo>
                  <a:cubicBezTo>
                    <a:pt x="32" y="25"/>
                    <a:pt x="23" y="30"/>
                    <a:pt x="15" y="30"/>
                  </a:cubicBezTo>
                  <a:close/>
                  <a:moveTo>
                    <a:pt x="15" y="7"/>
                  </a:moveTo>
                  <a:cubicBezTo>
                    <a:pt x="14" y="7"/>
                    <a:pt x="13" y="8"/>
                    <a:pt x="13" y="10"/>
                  </a:cubicBezTo>
                  <a:cubicBezTo>
                    <a:pt x="13" y="11"/>
                    <a:pt x="14" y="22"/>
                    <a:pt x="17" y="22"/>
                  </a:cubicBezTo>
                  <a:cubicBezTo>
                    <a:pt x="19" y="23"/>
                    <a:pt x="20" y="21"/>
                    <a:pt x="20" y="19"/>
                  </a:cubicBezTo>
                  <a:cubicBezTo>
                    <a:pt x="20" y="16"/>
                    <a:pt x="19" y="7"/>
                    <a:pt x="15" y="7"/>
                  </a:cubicBezTo>
                  <a:close/>
                  <a:moveTo>
                    <a:pt x="25" y="49"/>
                  </a:moveTo>
                  <a:cubicBezTo>
                    <a:pt x="19" y="59"/>
                    <a:pt x="20" y="61"/>
                    <a:pt x="16" y="61"/>
                  </a:cubicBezTo>
                  <a:cubicBezTo>
                    <a:pt x="15" y="61"/>
                    <a:pt x="12" y="60"/>
                    <a:pt x="12" y="58"/>
                  </a:cubicBezTo>
                  <a:cubicBezTo>
                    <a:pt x="12" y="56"/>
                    <a:pt x="14" y="56"/>
                    <a:pt x="24" y="38"/>
                  </a:cubicBezTo>
                  <a:cubicBezTo>
                    <a:pt x="44" y="5"/>
                    <a:pt x="44" y="5"/>
                    <a:pt x="44" y="5"/>
                  </a:cubicBezTo>
                  <a:cubicBezTo>
                    <a:pt x="45" y="2"/>
                    <a:pt x="46" y="1"/>
                    <a:pt x="49" y="1"/>
                  </a:cubicBezTo>
                  <a:cubicBezTo>
                    <a:pt x="50" y="1"/>
                    <a:pt x="52" y="2"/>
                    <a:pt x="52" y="3"/>
                  </a:cubicBezTo>
                  <a:cubicBezTo>
                    <a:pt x="52" y="6"/>
                    <a:pt x="49" y="8"/>
                    <a:pt x="41" y="22"/>
                  </a:cubicBezTo>
                  <a:lnTo>
                    <a:pt x="25" y="49"/>
                  </a:lnTo>
                  <a:close/>
                  <a:moveTo>
                    <a:pt x="45" y="62"/>
                  </a:moveTo>
                  <a:cubicBezTo>
                    <a:pt x="38" y="62"/>
                    <a:pt x="31" y="57"/>
                    <a:pt x="31" y="47"/>
                  </a:cubicBezTo>
                  <a:cubicBezTo>
                    <a:pt x="32" y="37"/>
                    <a:pt x="40" y="32"/>
                    <a:pt x="49" y="32"/>
                  </a:cubicBezTo>
                  <a:cubicBezTo>
                    <a:pt x="56" y="33"/>
                    <a:pt x="63" y="39"/>
                    <a:pt x="63" y="47"/>
                  </a:cubicBezTo>
                  <a:cubicBezTo>
                    <a:pt x="62" y="57"/>
                    <a:pt x="53" y="63"/>
                    <a:pt x="45" y="62"/>
                  </a:cubicBezTo>
                  <a:close/>
                  <a:moveTo>
                    <a:pt x="46" y="39"/>
                  </a:moveTo>
                  <a:cubicBezTo>
                    <a:pt x="44" y="39"/>
                    <a:pt x="43" y="40"/>
                    <a:pt x="43" y="42"/>
                  </a:cubicBezTo>
                  <a:cubicBezTo>
                    <a:pt x="43" y="43"/>
                    <a:pt x="44" y="55"/>
                    <a:pt x="48" y="55"/>
                  </a:cubicBezTo>
                  <a:cubicBezTo>
                    <a:pt x="50" y="55"/>
                    <a:pt x="50" y="53"/>
                    <a:pt x="50" y="52"/>
                  </a:cubicBezTo>
                  <a:cubicBezTo>
                    <a:pt x="50" y="49"/>
                    <a:pt x="50" y="39"/>
                    <a:pt x="46" y="39"/>
                  </a:cubicBezTo>
                  <a:close/>
                </a:path>
              </a:pathLst>
            </a:custGeom>
            <a:solidFill>
              <a:schemeClr val="tx2">
                <a:lumMod val="75000"/>
              </a:schemeClr>
            </a:solidFill>
            <a:ln>
              <a:noFill/>
            </a:ln>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grpSp>
      <p:grpSp>
        <p:nvGrpSpPr>
          <p:cNvPr id="43" name="组合 42"/>
          <p:cNvGrpSpPr/>
          <p:nvPr/>
        </p:nvGrpSpPr>
        <p:grpSpPr>
          <a:xfrm>
            <a:off x="10785771" y="2293223"/>
            <a:ext cx="727423" cy="727423"/>
            <a:chOff x="6456262" y="5375457"/>
            <a:chExt cx="1073892" cy="1073892"/>
          </a:xfrm>
        </p:grpSpPr>
        <p:grpSp>
          <p:nvGrpSpPr>
            <p:cNvPr id="44" name="组合 43"/>
            <p:cNvGrpSpPr/>
            <p:nvPr/>
          </p:nvGrpSpPr>
          <p:grpSpPr>
            <a:xfrm>
              <a:off x="6456262" y="5375457"/>
              <a:ext cx="1073892" cy="1073892"/>
              <a:chOff x="5935893" y="4328113"/>
              <a:chExt cx="1073892" cy="1073892"/>
            </a:xfrm>
          </p:grpSpPr>
          <p:grpSp>
            <p:nvGrpSpPr>
              <p:cNvPr id="46" name="组合 45"/>
              <p:cNvGrpSpPr/>
              <p:nvPr/>
            </p:nvGrpSpPr>
            <p:grpSpPr>
              <a:xfrm>
                <a:off x="5935893" y="4328113"/>
                <a:ext cx="1073892" cy="1073892"/>
                <a:chOff x="1588326" y="4350310"/>
                <a:chExt cx="1073892" cy="1073892"/>
              </a:xfrm>
            </p:grpSpPr>
            <p:sp>
              <p:nvSpPr>
                <p:cNvPr id="48" name="椭圆 47"/>
                <p:cNvSpPr/>
                <p:nvPr/>
              </p:nvSpPr>
              <p:spPr>
                <a:xfrm>
                  <a:off x="1588326" y="4350310"/>
                  <a:ext cx="1073892" cy="1073892"/>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sp>
              <p:nvSpPr>
                <p:cNvPr id="49" name="椭圆 48"/>
                <p:cNvSpPr/>
                <p:nvPr/>
              </p:nvSpPr>
              <p:spPr>
                <a:xfrm>
                  <a:off x="1743677" y="4497594"/>
                  <a:ext cx="770562" cy="770562"/>
                </a:xfrm>
                <a:prstGeom prst="ellipse">
                  <a:avLst/>
                </a:prstGeom>
                <a:no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grpSp>
          <p:sp>
            <p:nvSpPr>
              <p:cNvPr id="47" name="空心弧 46"/>
              <p:cNvSpPr/>
              <p:nvPr/>
            </p:nvSpPr>
            <p:spPr>
              <a:xfrm>
                <a:off x="6051290" y="4443465"/>
                <a:ext cx="834425" cy="834425"/>
              </a:xfrm>
              <a:prstGeom prst="blockArc">
                <a:avLst>
                  <a:gd name="adj1" fmla="val 10727270"/>
                  <a:gd name="adj2" fmla="val 294773"/>
                  <a:gd name="adj3" fmla="val 8666"/>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black"/>
                  </a:solidFill>
                  <a:latin typeface="Calibri" panose="020F0502020204030204"/>
                  <a:ea typeface="幼圆" panose="02010509060101010101" charset="-122"/>
                </a:endParaRPr>
              </a:p>
            </p:txBody>
          </p:sp>
        </p:grpSp>
        <p:sp>
          <p:nvSpPr>
            <p:cNvPr id="45" name="Freeform 37"/>
            <p:cNvSpPr>
              <a:spLocks noEditPoints="1"/>
            </p:cNvSpPr>
            <p:nvPr/>
          </p:nvSpPr>
          <p:spPr bwMode="auto">
            <a:xfrm>
              <a:off x="6786550" y="5765788"/>
              <a:ext cx="420688" cy="263525"/>
            </a:xfrm>
            <a:custGeom>
              <a:avLst/>
              <a:gdLst>
                <a:gd name="T0" fmla="*/ 107 w 111"/>
                <a:gd name="T1" fmla="*/ 57 h 68"/>
                <a:gd name="T2" fmla="*/ 100 w 111"/>
                <a:gd name="T3" fmla="*/ 57 h 68"/>
                <a:gd name="T4" fmla="*/ 100 w 111"/>
                <a:gd name="T5" fmla="*/ 55 h 68"/>
                <a:gd name="T6" fmla="*/ 99 w 111"/>
                <a:gd name="T7" fmla="*/ 5 h 68"/>
                <a:gd name="T8" fmla="*/ 95 w 111"/>
                <a:gd name="T9" fmla="*/ 0 h 68"/>
                <a:gd name="T10" fmla="*/ 14 w 111"/>
                <a:gd name="T11" fmla="*/ 2 h 68"/>
                <a:gd name="T12" fmla="*/ 10 w 111"/>
                <a:gd name="T13" fmla="*/ 6 h 68"/>
                <a:gd name="T14" fmla="*/ 10 w 111"/>
                <a:gd name="T15" fmla="*/ 57 h 68"/>
                <a:gd name="T16" fmla="*/ 11 w 111"/>
                <a:gd name="T17" fmla="*/ 59 h 68"/>
                <a:gd name="T18" fmla="*/ 4 w 111"/>
                <a:gd name="T19" fmla="*/ 59 h 68"/>
                <a:gd name="T20" fmla="*/ 0 w 111"/>
                <a:gd name="T21" fmla="*/ 63 h 68"/>
                <a:gd name="T22" fmla="*/ 4 w 111"/>
                <a:gd name="T23" fmla="*/ 68 h 68"/>
                <a:gd name="T24" fmla="*/ 107 w 111"/>
                <a:gd name="T25" fmla="*/ 66 h 68"/>
                <a:gd name="T26" fmla="*/ 111 w 111"/>
                <a:gd name="T27" fmla="*/ 62 h 68"/>
                <a:gd name="T28" fmla="*/ 107 w 111"/>
                <a:gd name="T29" fmla="*/ 57 h 68"/>
                <a:gd name="T30" fmla="*/ 15 w 111"/>
                <a:gd name="T31" fmla="*/ 65 h 68"/>
                <a:gd name="T32" fmla="*/ 14 w 111"/>
                <a:gd name="T33" fmla="*/ 63 h 68"/>
                <a:gd name="T34" fmla="*/ 15 w 111"/>
                <a:gd name="T35" fmla="*/ 62 h 68"/>
                <a:gd name="T36" fmla="*/ 17 w 111"/>
                <a:gd name="T37" fmla="*/ 63 h 68"/>
                <a:gd name="T38" fmla="*/ 15 w 111"/>
                <a:gd name="T39" fmla="*/ 65 h 68"/>
                <a:gd name="T40" fmla="*/ 20 w 111"/>
                <a:gd name="T41" fmla="*/ 64 h 68"/>
                <a:gd name="T42" fmla="*/ 18 w 111"/>
                <a:gd name="T43" fmla="*/ 63 h 68"/>
                <a:gd name="T44" fmla="*/ 20 w 111"/>
                <a:gd name="T45" fmla="*/ 62 h 68"/>
                <a:gd name="T46" fmla="*/ 21 w 111"/>
                <a:gd name="T47" fmla="*/ 63 h 68"/>
                <a:gd name="T48" fmla="*/ 20 w 111"/>
                <a:gd name="T49" fmla="*/ 64 h 68"/>
                <a:gd name="T50" fmla="*/ 24 w 111"/>
                <a:gd name="T51" fmla="*/ 64 h 68"/>
                <a:gd name="T52" fmla="*/ 23 w 111"/>
                <a:gd name="T53" fmla="*/ 63 h 68"/>
                <a:gd name="T54" fmla="*/ 24 w 111"/>
                <a:gd name="T55" fmla="*/ 62 h 68"/>
                <a:gd name="T56" fmla="*/ 26 w 111"/>
                <a:gd name="T57" fmla="*/ 63 h 68"/>
                <a:gd name="T58" fmla="*/ 24 w 111"/>
                <a:gd name="T59" fmla="*/ 64 h 68"/>
                <a:gd name="T60" fmla="*/ 29 w 111"/>
                <a:gd name="T61" fmla="*/ 64 h 68"/>
                <a:gd name="T62" fmla="*/ 27 w 111"/>
                <a:gd name="T63" fmla="*/ 63 h 68"/>
                <a:gd name="T64" fmla="*/ 29 w 111"/>
                <a:gd name="T65" fmla="*/ 62 h 68"/>
                <a:gd name="T66" fmla="*/ 30 w 111"/>
                <a:gd name="T67" fmla="*/ 63 h 68"/>
                <a:gd name="T68" fmla="*/ 29 w 111"/>
                <a:gd name="T69" fmla="*/ 64 h 68"/>
                <a:gd name="T70" fmla="*/ 73 w 111"/>
                <a:gd name="T71" fmla="*/ 64 h 68"/>
                <a:gd name="T72" fmla="*/ 39 w 111"/>
                <a:gd name="T73" fmla="*/ 64 h 68"/>
                <a:gd name="T74" fmla="*/ 37 w 111"/>
                <a:gd name="T75" fmla="*/ 63 h 68"/>
                <a:gd name="T76" fmla="*/ 39 w 111"/>
                <a:gd name="T77" fmla="*/ 61 h 68"/>
                <a:gd name="T78" fmla="*/ 73 w 111"/>
                <a:gd name="T79" fmla="*/ 61 h 68"/>
                <a:gd name="T80" fmla="*/ 74 w 111"/>
                <a:gd name="T81" fmla="*/ 62 h 68"/>
                <a:gd name="T82" fmla="*/ 73 w 111"/>
                <a:gd name="T83" fmla="*/ 64 h 68"/>
                <a:gd name="T84" fmla="*/ 19 w 111"/>
                <a:gd name="T85" fmla="*/ 57 h 68"/>
                <a:gd name="T86" fmla="*/ 18 w 111"/>
                <a:gd name="T87" fmla="*/ 9 h 68"/>
                <a:gd name="T88" fmla="*/ 90 w 111"/>
                <a:gd name="T89" fmla="*/ 8 h 68"/>
                <a:gd name="T90" fmla="*/ 91 w 111"/>
                <a:gd name="T91" fmla="*/ 56 h 68"/>
                <a:gd name="T92" fmla="*/ 19 w 111"/>
                <a:gd name="T9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1" h="68">
                  <a:moveTo>
                    <a:pt x="107" y="57"/>
                  </a:moveTo>
                  <a:cubicBezTo>
                    <a:pt x="100" y="57"/>
                    <a:pt x="100" y="57"/>
                    <a:pt x="100" y="57"/>
                  </a:cubicBezTo>
                  <a:cubicBezTo>
                    <a:pt x="100" y="57"/>
                    <a:pt x="100" y="56"/>
                    <a:pt x="100" y="55"/>
                  </a:cubicBezTo>
                  <a:cubicBezTo>
                    <a:pt x="99" y="5"/>
                    <a:pt x="99" y="5"/>
                    <a:pt x="99" y="5"/>
                  </a:cubicBezTo>
                  <a:cubicBezTo>
                    <a:pt x="99" y="2"/>
                    <a:pt x="97" y="0"/>
                    <a:pt x="95" y="0"/>
                  </a:cubicBezTo>
                  <a:cubicBezTo>
                    <a:pt x="14" y="2"/>
                    <a:pt x="14" y="2"/>
                    <a:pt x="14" y="2"/>
                  </a:cubicBezTo>
                  <a:cubicBezTo>
                    <a:pt x="11" y="2"/>
                    <a:pt x="10" y="4"/>
                    <a:pt x="10" y="6"/>
                  </a:cubicBezTo>
                  <a:cubicBezTo>
                    <a:pt x="10" y="57"/>
                    <a:pt x="10" y="57"/>
                    <a:pt x="10" y="57"/>
                  </a:cubicBezTo>
                  <a:cubicBezTo>
                    <a:pt x="10" y="58"/>
                    <a:pt x="11" y="58"/>
                    <a:pt x="11" y="59"/>
                  </a:cubicBezTo>
                  <a:cubicBezTo>
                    <a:pt x="4" y="59"/>
                    <a:pt x="4" y="59"/>
                    <a:pt x="4" y="59"/>
                  </a:cubicBezTo>
                  <a:cubicBezTo>
                    <a:pt x="2" y="59"/>
                    <a:pt x="0" y="61"/>
                    <a:pt x="0" y="63"/>
                  </a:cubicBezTo>
                  <a:cubicBezTo>
                    <a:pt x="0" y="66"/>
                    <a:pt x="2" y="68"/>
                    <a:pt x="4" y="68"/>
                  </a:cubicBezTo>
                  <a:cubicBezTo>
                    <a:pt x="107" y="66"/>
                    <a:pt x="107" y="66"/>
                    <a:pt x="107" y="66"/>
                  </a:cubicBezTo>
                  <a:cubicBezTo>
                    <a:pt x="109" y="66"/>
                    <a:pt x="111" y="64"/>
                    <a:pt x="111" y="62"/>
                  </a:cubicBezTo>
                  <a:cubicBezTo>
                    <a:pt x="111" y="59"/>
                    <a:pt x="109" y="57"/>
                    <a:pt x="107" y="57"/>
                  </a:cubicBezTo>
                  <a:close/>
                  <a:moveTo>
                    <a:pt x="15" y="65"/>
                  </a:moveTo>
                  <a:cubicBezTo>
                    <a:pt x="15" y="65"/>
                    <a:pt x="14" y="64"/>
                    <a:pt x="14" y="63"/>
                  </a:cubicBezTo>
                  <a:cubicBezTo>
                    <a:pt x="14" y="62"/>
                    <a:pt x="15" y="62"/>
                    <a:pt x="15" y="62"/>
                  </a:cubicBezTo>
                  <a:cubicBezTo>
                    <a:pt x="16" y="62"/>
                    <a:pt x="17" y="62"/>
                    <a:pt x="17" y="63"/>
                  </a:cubicBezTo>
                  <a:cubicBezTo>
                    <a:pt x="17" y="64"/>
                    <a:pt x="16" y="64"/>
                    <a:pt x="15" y="65"/>
                  </a:cubicBezTo>
                  <a:close/>
                  <a:moveTo>
                    <a:pt x="20" y="64"/>
                  </a:moveTo>
                  <a:cubicBezTo>
                    <a:pt x="19" y="64"/>
                    <a:pt x="18" y="64"/>
                    <a:pt x="18" y="63"/>
                  </a:cubicBezTo>
                  <a:cubicBezTo>
                    <a:pt x="18" y="62"/>
                    <a:pt x="19" y="62"/>
                    <a:pt x="20" y="62"/>
                  </a:cubicBezTo>
                  <a:cubicBezTo>
                    <a:pt x="21" y="62"/>
                    <a:pt x="21" y="62"/>
                    <a:pt x="21" y="63"/>
                  </a:cubicBezTo>
                  <a:cubicBezTo>
                    <a:pt x="21" y="64"/>
                    <a:pt x="21" y="64"/>
                    <a:pt x="20" y="64"/>
                  </a:cubicBezTo>
                  <a:close/>
                  <a:moveTo>
                    <a:pt x="24" y="64"/>
                  </a:moveTo>
                  <a:cubicBezTo>
                    <a:pt x="24" y="64"/>
                    <a:pt x="23" y="64"/>
                    <a:pt x="23" y="63"/>
                  </a:cubicBezTo>
                  <a:cubicBezTo>
                    <a:pt x="23" y="62"/>
                    <a:pt x="24" y="62"/>
                    <a:pt x="24" y="62"/>
                  </a:cubicBezTo>
                  <a:cubicBezTo>
                    <a:pt x="25" y="62"/>
                    <a:pt x="26" y="62"/>
                    <a:pt x="26" y="63"/>
                  </a:cubicBezTo>
                  <a:cubicBezTo>
                    <a:pt x="26" y="64"/>
                    <a:pt x="25" y="64"/>
                    <a:pt x="24" y="64"/>
                  </a:cubicBezTo>
                  <a:close/>
                  <a:moveTo>
                    <a:pt x="29" y="64"/>
                  </a:moveTo>
                  <a:cubicBezTo>
                    <a:pt x="28" y="64"/>
                    <a:pt x="28" y="64"/>
                    <a:pt x="27" y="63"/>
                  </a:cubicBezTo>
                  <a:cubicBezTo>
                    <a:pt x="27" y="62"/>
                    <a:pt x="28" y="62"/>
                    <a:pt x="29" y="62"/>
                  </a:cubicBezTo>
                  <a:cubicBezTo>
                    <a:pt x="30" y="62"/>
                    <a:pt x="30" y="62"/>
                    <a:pt x="30" y="63"/>
                  </a:cubicBezTo>
                  <a:cubicBezTo>
                    <a:pt x="30" y="64"/>
                    <a:pt x="30" y="64"/>
                    <a:pt x="29" y="64"/>
                  </a:cubicBezTo>
                  <a:close/>
                  <a:moveTo>
                    <a:pt x="73" y="64"/>
                  </a:moveTo>
                  <a:cubicBezTo>
                    <a:pt x="39" y="64"/>
                    <a:pt x="39" y="64"/>
                    <a:pt x="39" y="64"/>
                  </a:cubicBezTo>
                  <a:cubicBezTo>
                    <a:pt x="38" y="64"/>
                    <a:pt x="37" y="64"/>
                    <a:pt x="37" y="63"/>
                  </a:cubicBezTo>
                  <a:cubicBezTo>
                    <a:pt x="37" y="62"/>
                    <a:pt x="38" y="61"/>
                    <a:pt x="39" y="61"/>
                  </a:cubicBezTo>
                  <a:cubicBezTo>
                    <a:pt x="73" y="61"/>
                    <a:pt x="73" y="61"/>
                    <a:pt x="73" y="61"/>
                  </a:cubicBezTo>
                  <a:cubicBezTo>
                    <a:pt x="74" y="61"/>
                    <a:pt x="74" y="61"/>
                    <a:pt x="74" y="62"/>
                  </a:cubicBezTo>
                  <a:cubicBezTo>
                    <a:pt x="75" y="63"/>
                    <a:pt x="74" y="64"/>
                    <a:pt x="73" y="64"/>
                  </a:cubicBezTo>
                  <a:close/>
                  <a:moveTo>
                    <a:pt x="19" y="57"/>
                  </a:moveTo>
                  <a:cubicBezTo>
                    <a:pt x="18" y="9"/>
                    <a:pt x="18" y="9"/>
                    <a:pt x="18" y="9"/>
                  </a:cubicBezTo>
                  <a:cubicBezTo>
                    <a:pt x="90" y="8"/>
                    <a:pt x="90" y="8"/>
                    <a:pt x="90" y="8"/>
                  </a:cubicBezTo>
                  <a:cubicBezTo>
                    <a:pt x="91" y="56"/>
                    <a:pt x="91" y="56"/>
                    <a:pt x="91" y="56"/>
                  </a:cubicBezTo>
                  <a:lnTo>
                    <a:pt x="19" y="57"/>
                  </a:lnTo>
                  <a:close/>
                </a:path>
              </a:pathLst>
            </a:custGeom>
            <a:solidFill>
              <a:schemeClr val="tx2">
                <a:lumMod val="75000"/>
              </a:schemeClr>
            </a:solidFill>
            <a:ln>
              <a:noFill/>
            </a:ln>
          </p:spPr>
          <p:txBody>
            <a:bodyPr vert="horz" wrap="square" lIns="109728" tIns="54864" rIns="109728" bIns="54864" numCol="1" anchor="t" anchorCtr="0" compatLnSpc="1"/>
            <a:lstStyle/>
            <a:p>
              <a:pPr defTabSz="1097280"/>
              <a:endParaRPr lang="zh-CN" altLang="en-US" sz="2160">
                <a:solidFill>
                  <a:prstClr val="black"/>
                </a:solidFill>
                <a:latin typeface="Calibri" panose="020F0502020204030204"/>
                <a:ea typeface="幼圆" panose="02010509060101010101" charset="-122"/>
              </a:endParaRPr>
            </a:p>
          </p:txBody>
        </p:sp>
      </p:grpSp>
      <p:grpSp>
        <p:nvGrpSpPr>
          <p:cNvPr id="7" name="组合 6"/>
          <p:cNvGrpSpPr/>
          <p:nvPr/>
        </p:nvGrpSpPr>
        <p:grpSpPr>
          <a:xfrm>
            <a:off x="1861820" y="5601970"/>
            <a:ext cx="3397459" cy="497205"/>
            <a:chOff x="2932" y="8562"/>
            <a:chExt cx="5350" cy="783"/>
          </a:xfrm>
        </p:grpSpPr>
        <p:grpSp>
          <p:nvGrpSpPr>
            <p:cNvPr id="52" name="组合 51"/>
            <p:cNvGrpSpPr/>
            <p:nvPr/>
          </p:nvGrpSpPr>
          <p:grpSpPr>
            <a:xfrm rot="0">
              <a:off x="7499" y="8562"/>
              <a:ext cx="783" cy="783"/>
              <a:chOff x="1031277" y="5180856"/>
              <a:chExt cx="552450" cy="552450"/>
            </a:xfrm>
          </p:grpSpPr>
          <p:sp>
            <p:nvSpPr>
              <p:cNvPr id="53" name="椭圆 52"/>
              <p:cNvSpPr/>
              <p:nvPr/>
            </p:nvSpPr>
            <p:spPr>
              <a:xfrm>
                <a:off x="1031277" y="5180856"/>
                <a:ext cx="552450" cy="552450"/>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endParaRPr lang="zh-CN" altLang="en-US" sz="2160">
                  <a:solidFill>
                    <a:prstClr val="white"/>
                  </a:solidFill>
                  <a:latin typeface="Calibri" panose="020F0502020204030204"/>
                  <a:ea typeface="幼圆" panose="02010509060101010101" charset="-122"/>
                </a:endParaRPr>
              </a:p>
            </p:txBody>
          </p:sp>
          <p:sp>
            <p:nvSpPr>
              <p:cNvPr id="54" name="Freeform 34"/>
              <p:cNvSpPr/>
              <p:nvPr/>
            </p:nvSpPr>
            <p:spPr>
              <a:xfrm flipH="1">
                <a:off x="1130571" y="5313444"/>
                <a:ext cx="328603" cy="249173"/>
              </a:xfrm>
              <a:custGeom>
                <a:avLst/>
                <a:gdLst/>
                <a:ahLst/>
                <a:cxnLst/>
                <a:rect l="l" t="t" r="r" b="b"/>
                <a:pathLst>
                  <a:path w="852601" h="862013">
                    <a:moveTo>
                      <a:pt x="339688" y="551599"/>
                    </a:moveTo>
                    <a:cubicBezTo>
                      <a:pt x="336200" y="550660"/>
                      <a:pt x="332712" y="552270"/>
                      <a:pt x="329224" y="555624"/>
                    </a:cubicBezTo>
                    <a:lnTo>
                      <a:pt x="318760" y="571723"/>
                    </a:lnTo>
                    <a:cubicBezTo>
                      <a:pt x="317687" y="576955"/>
                      <a:pt x="320907" y="582723"/>
                      <a:pt x="322785" y="587017"/>
                    </a:cubicBezTo>
                    <a:cubicBezTo>
                      <a:pt x="324663" y="591310"/>
                      <a:pt x="331370" y="593322"/>
                      <a:pt x="330029" y="597481"/>
                    </a:cubicBezTo>
                    <a:cubicBezTo>
                      <a:pt x="328687" y="601641"/>
                      <a:pt x="318894" y="606739"/>
                      <a:pt x="314735" y="611971"/>
                    </a:cubicBezTo>
                    <a:cubicBezTo>
                      <a:pt x="310576" y="617202"/>
                      <a:pt x="308563" y="620288"/>
                      <a:pt x="303465" y="629679"/>
                    </a:cubicBezTo>
                    <a:cubicBezTo>
                      <a:pt x="298368" y="639070"/>
                      <a:pt x="292062" y="654230"/>
                      <a:pt x="284147" y="668317"/>
                    </a:cubicBezTo>
                    <a:cubicBezTo>
                      <a:pt x="276232" y="682403"/>
                      <a:pt x="261340" y="698637"/>
                      <a:pt x="255974" y="714199"/>
                    </a:cubicBezTo>
                    <a:cubicBezTo>
                      <a:pt x="250607" y="729762"/>
                      <a:pt x="252754" y="745727"/>
                      <a:pt x="251949" y="761691"/>
                    </a:cubicBezTo>
                    <a:cubicBezTo>
                      <a:pt x="251144" y="777656"/>
                      <a:pt x="252351" y="796036"/>
                      <a:pt x="251143" y="809989"/>
                    </a:cubicBezTo>
                    <a:cubicBezTo>
                      <a:pt x="249937" y="823941"/>
                      <a:pt x="245778" y="837357"/>
                      <a:pt x="244705" y="845406"/>
                    </a:cubicBezTo>
                    <a:cubicBezTo>
                      <a:pt x="243631" y="853456"/>
                      <a:pt x="243095" y="855603"/>
                      <a:pt x="244705" y="858286"/>
                    </a:cubicBezTo>
                    <a:cubicBezTo>
                      <a:pt x="245509" y="859627"/>
                      <a:pt x="245945" y="860298"/>
                      <a:pt x="247169" y="860701"/>
                    </a:cubicBezTo>
                    <a:lnTo>
                      <a:pt x="254364" y="861506"/>
                    </a:lnTo>
                    <a:cubicBezTo>
                      <a:pt x="262279" y="862042"/>
                      <a:pt x="277305" y="862310"/>
                      <a:pt x="292196" y="861506"/>
                    </a:cubicBezTo>
                    <a:cubicBezTo>
                      <a:pt x="307088" y="860701"/>
                      <a:pt x="333115" y="857749"/>
                      <a:pt x="343713" y="856676"/>
                    </a:cubicBezTo>
                    <a:cubicBezTo>
                      <a:pt x="343747" y="856684"/>
                      <a:pt x="352708" y="858681"/>
                      <a:pt x="355787" y="855066"/>
                    </a:cubicBezTo>
                    <a:cubicBezTo>
                      <a:pt x="358873" y="851443"/>
                      <a:pt x="361288" y="845675"/>
                      <a:pt x="362227" y="834943"/>
                    </a:cubicBezTo>
                    <a:cubicBezTo>
                      <a:pt x="363166" y="824210"/>
                      <a:pt x="363568" y="808110"/>
                      <a:pt x="361422" y="790670"/>
                    </a:cubicBezTo>
                    <a:cubicBezTo>
                      <a:pt x="359275" y="773229"/>
                      <a:pt x="352299" y="754313"/>
                      <a:pt x="349348" y="730298"/>
                    </a:cubicBezTo>
                    <a:cubicBezTo>
                      <a:pt x="346396" y="706284"/>
                      <a:pt x="344786" y="666439"/>
                      <a:pt x="343713" y="646584"/>
                    </a:cubicBezTo>
                    <a:cubicBezTo>
                      <a:pt x="342640" y="626728"/>
                      <a:pt x="342505" y="619886"/>
                      <a:pt x="342908" y="611166"/>
                    </a:cubicBezTo>
                    <a:cubicBezTo>
                      <a:pt x="343310" y="602446"/>
                      <a:pt x="343713" y="600299"/>
                      <a:pt x="346128" y="594262"/>
                    </a:cubicBezTo>
                    <a:cubicBezTo>
                      <a:pt x="348543" y="588224"/>
                      <a:pt x="356727" y="580443"/>
                      <a:pt x="357397" y="574942"/>
                    </a:cubicBezTo>
                    <a:cubicBezTo>
                      <a:pt x="358068" y="569442"/>
                      <a:pt x="353104" y="565149"/>
                      <a:pt x="350153" y="561258"/>
                    </a:cubicBezTo>
                    <a:close/>
                    <a:moveTo>
                      <a:pt x="287206" y="507649"/>
                    </a:moveTo>
                    <a:cubicBezTo>
                      <a:pt x="299226" y="561742"/>
                      <a:pt x="284201" y="574621"/>
                      <a:pt x="274326" y="617123"/>
                    </a:cubicBezTo>
                    <a:cubicBezTo>
                      <a:pt x="272445" y="626330"/>
                      <a:pt x="270907" y="639718"/>
                      <a:pt x="269556" y="655910"/>
                    </a:cubicBezTo>
                    <a:cubicBezTo>
                      <a:pt x="284442" y="632717"/>
                      <a:pt x="299146" y="601494"/>
                      <a:pt x="316184" y="596515"/>
                    </a:cubicBezTo>
                    <a:cubicBezTo>
                      <a:pt x="314038" y="589217"/>
                      <a:pt x="305451" y="583528"/>
                      <a:pt x="306524" y="574621"/>
                    </a:cubicBezTo>
                    <a:cubicBezTo>
                      <a:pt x="307147" y="563679"/>
                      <a:pt x="314405" y="554950"/>
                      <a:pt x="319949" y="545622"/>
                    </a:cubicBezTo>
                    <a:cubicBezTo>
                      <a:pt x="307786" y="539695"/>
                      <a:pt x="298568" y="525281"/>
                      <a:pt x="287206" y="507649"/>
                    </a:cubicBezTo>
                    <a:close/>
                    <a:moveTo>
                      <a:pt x="264023" y="488330"/>
                    </a:moveTo>
                    <a:cubicBezTo>
                      <a:pt x="251143" y="497345"/>
                      <a:pt x="249856" y="517952"/>
                      <a:pt x="240841" y="523104"/>
                    </a:cubicBezTo>
                    <a:cubicBezTo>
                      <a:pt x="177304" y="542852"/>
                      <a:pt x="103463" y="578055"/>
                      <a:pt x="46365" y="613259"/>
                    </a:cubicBezTo>
                    <a:cubicBezTo>
                      <a:pt x="17601" y="630002"/>
                      <a:pt x="12021" y="649320"/>
                      <a:pt x="6440" y="682806"/>
                    </a:cubicBezTo>
                    <a:lnTo>
                      <a:pt x="0" y="793568"/>
                    </a:lnTo>
                    <a:cubicBezTo>
                      <a:pt x="60532" y="849807"/>
                      <a:pt x="154551" y="840362"/>
                      <a:pt x="230537" y="859252"/>
                    </a:cubicBezTo>
                    <a:cubicBezTo>
                      <a:pt x="242128" y="755359"/>
                      <a:pt x="233113" y="597374"/>
                      <a:pt x="265311" y="542422"/>
                    </a:cubicBezTo>
                    <a:close/>
                    <a:moveTo>
                      <a:pt x="473953" y="438101"/>
                    </a:moveTo>
                    <a:cubicBezTo>
                      <a:pt x="449999" y="476765"/>
                      <a:pt x="395188" y="525303"/>
                      <a:pt x="351750" y="542487"/>
                    </a:cubicBezTo>
                    <a:cubicBezTo>
                      <a:pt x="364570" y="553524"/>
                      <a:pt x="369815" y="566569"/>
                      <a:pt x="371564" y="577519"/>
                    </a:cubicBezTo>
                    <a:cubicBezTo>
                      <a:pt x="371510" y="588305"/>
                      <a:pt x="363407" y="591042"/>
                      <a:pt x="359329" y="597803"/>
                    </a:cubicBezTo>
                    <a:cubicBezTo>
                      <a:pt x="364928" y="652187"/>
                      <a:pt x="355161" y="701683"/>
                      <a:pt x="373271" y="759858"/>
                    </a:cubicBezTo>
                    <a:cubicBezTo>
                      <a:pt x="382583" y="726860"/>
                      <a:pt x="394118" y="694072"/>
                      <a:pt x="406981" y="659624"/>
                    </a:cubicBezTo>
                    <a:cubicBezTo>
                      <a:pt x="434458" y="598661"/>
                      <a:pt x="476100" y="510653"/>
                      <a:pt x="473953" y="438101"/>
                    </a:cubicBezTo>
                    <a:close/>
                    <a:moveTo>
                      <a:pt x="444331" y="425221"/>
                    </a:moveTo>
                    <a:cubicBezTo>
                      <a:pt x="417365" y="457420"/>
                      <a:pt x="365446" y="490423"/>
                      <a:pt x="342908" y="490423"/>
                    </a:cubicBezTo>
                    <a:cubicBezTo>
                      <a:pt x="312722" y="489752"/>
                      <a:pt x="309100" y="473787"/>
                      <a:pt x="292196" y="465469"/>
                    </a:cubicBezTo>
                    <a:cubicBezTo>
                      <a:pt x="308026" y="468152"/>
                      <a:pt x="323455" y="474056"/>
                      <a:pt x="339687" y="473519"/>
                    </a:cubicBezTo>
                    <a:cubicBezTo>
                      <a:pt x="376180" y="473116"/>
                      <a:pt x="416695" y="446955"/>
                      <a:pt x="444331" y="425221"/>
                    </a:cubicBezTo>
                    <a:close/>
                    <a:moveTo>
                      <a:pt x="488121" y="409767"/>
                    </a:moveTo>
                    <a:cubicBezTo>
                      <a:pt x="533198" y="465576"/>
                      <a:pt x="410846" y="692681"/>
                      <a:pt x="376072" y="855388"/>
                    </a:cubicBezTo>
                    <a:cubicBezTo>
                      <a:pt x="489409" y="838216"/>
                      <a:pt x="600169" y="850665"/>
                      <a:pt x="716082" y="803871"/>
                    </a:cubicBezTo>
                    <a:cubicBezTo>
                      <a:pt x="761588" y="800437"/>
                      <a:pt x="808382" y="816321"/>
                      <a:pt x="852601" y="793568"/>
                    </a:cubicBezTo>
                    <a:cubicBezTo>
                      <a:pt x="845303" y="743338"/>
                      <a:pt x="867627" y="646745"/>
                      <a:pt x="772750" y="588788"/>
                    </a:cubicBezTo>
                    <a:cubicBezTo>
                      <a:pt x="729391" y="552726"/>
                      <a:pt x="648681" y="519241"/>
                      <a:pt x="565395" y="492193"/>
                    </a:cubicBezTo>
                    <a:cubicBezTo>
                      <a:pt x="534486" y="468582"/>
                      <a:pt x="515167" y="433379"/>
                      <a:pt x="488121" y="409767"/>
                    </a:cubicBezTo>
                    <a:close/>
                    <a:moveTo>
                      <a:pt x="314467" y="207"/>
                    </a:moveTo>
                    <a:cubicBezTo>
                      <a:pt x="302302" y="922"/>
                      <a:pt x="297652" y="4142"/>
                      <a:pt x="285488" y="8794"/>
                    </a:cubicBezTo>
                    <a:cubicBezTo>
                      <a:pt x="273325" y="13444"/>
                      <a:pt x="253826" y="20241"/>
                      <a:pt x="241485" y="28112"/>
                    </a:cubicBezTo>
                    <a:cubicBezTo>
                      <a:pt x="229142" y="35983"/>
                      <a:pt x="220377" y="43853"/>
                      <a:pt x="211433" y="56017"/>
                    </a:cubicBezTo>
                    <a:cubicBezTo>
                      <a:pt x="202489" y="68180"/>
                      <a:pt x="193724" y="87320"/>
                      <a:pt x="187821" y="101095"/>
                    </a:cubicBezTo>
                    <a:cubicBezTo>
                      <a:pt x="181919" y="114868"/>
                      <a:pt x="176194" y="121665"/>
                      <a:pt x="176015" y="138658"/>
                    </a:cubicBezTo>
                    <a:cubicBezTo>
                      <a:pt x="175837" y="155652"/>
                      <a:pt x="182813" y="191249"/>
                      <a:pt x="186748" y="203055"/>
                    </a:cubicBezTo>
                    <a:lnTo>
                      <a:pt x="187520" y="204007"/>
                    </a:lnTo>
                    <a:lnTo>
                      <a:pt x="191027" y="223887"/>
                    </a:lnTo>
                    <a:cubicBezTo>
                      <a:pt x="185407" y="222374"/>
                      <a:pt x="182724" y="232570"/>
                      <a:pt x="184333" y="241693"/>
                    </a:cubicBezTo>
                    <a:cubicBezTo>
                      <a:pt x="185943" y="250815"/>
                      <a:pt x="196139" y="265841"/>
                      <a:pt x="198822" y="277111"/>
                    </a:cubicBezTo>
                    <a:cubicBezTo>
                      <a:pt x="201505" y="288380"/>
                      <a:pt x="200298" y="299113"/>
                      <a:pt x="200432" y="309308"/>
                    </a:cubicBezTo>
                    <a:cubicBezTo>
                      <a:pt x="200566" y="319505"/>
                      <a:pt x="198285" y="331579"/>
                      <a:pt x="199627" y="338286"/>
                    </a:cubicBezTo>
                    <a:cubicBezTo>
                      <a:pt x="200969" y="344995"/>
                      <a:pt x="205128" y="346739"/>
                      <a:pt x="208482" y="349556"/>
                    </a:cubicBezTo>
                    <a:cubicBezTo>
                      <a:pt x="211836" y="352373"/>
                      <a:pt x="218275" y="343385"/>
                      <a:pt x="219751" y="355191"/>
                    </a:cubicBezTo>
                    <a:cubicBezTo>
                      <a:pt x="221227" y="366997"/>
                      <a:pt x="229008" y="395036"/>
                      <a:pt x="236655" y="410733"/>
                    </a:cubicBezTo>
                    <a:cubicBezTo>
                      <a:pt x="244301" y="426429"/>
                      <a:pt x="259999" y="439845"/>
                      <a:pt x="265633" y="449370"/>
                    </a:cubicBezTo>
                    <a:cubicBezTo>
                      <a:pt x="271268" y="458895"/>
                      <a:pt x="266438" y="460372"/>
                      <a:pt x="270463" y="467884"/>
                    </a:cubicBezTo>
                    <a:cubicBezTo>
                      <a:pt x="274487" y="475397"/>
                      <a:pt x="281330" y="484118"/>
                      <a:pt x="289781" y="494447"/>
                    </a:cubicBezTo>
                    <a:cubicBezTo>
                      <a:pt x="298233" y="504778"/>
                      <a:pt x="311246" y="524097"/>
                      <a:pt x="321175" y="529866"/>
                    </a:cubicBezTo>
                    <a:cubicBezTo>
                      <a:pt x="331102" y="535634"/>
                      <a:pt x="333383" y="536305"/>
                      <a:pt x="349348" y="529061"/>
                    </a:cubicBezTo>
                    <a:cubicBezTo>
                      <a:pt x="365312" y="521816"/>
                      <a:pt x="399657" y="499680"/>
                      <a:pt x="416963" y="486398"/>
                    </a:cubicBezTo>
                    <a:cubicBezTo>
                      <a:pt x="434270" y="473116"/>
                      <a:pt x="444331" y="459298"/>
                      <a:pt x="453186" y="449370"/>
                    </a:cubicBezTo>
                    <a:cubicBezTo>
                      <a:pt x="462041" y="439443"/>
                      <a:pt x="466601" y="434746"/>
                      <a:pt x="470089" y="426831"/>
                    </a:cubicBezTo>
                    <a:cubicBezTo>
                      <a:pt x="473577" y="418917"/>
                      <a:pt x="471968" y="409526"/>
                      <a:pt x="474115" y="401878"/>
                    </a:cubicBezTo>
                    <a:cubicBezTo>
                      <a:pt x="476261" y="394231"/>
                      <a:pt x="480688" y="390341"/>
                      <a:pt x="482969" y="380949"/>
                    </a:cubicBezTo>
                    <a:cubicBezTo>
                      <a:pt x="485249" y="371558"/>
                      <a:pt x="484847" y="352373"/>
                      <a:pt x="487799" y="345532"/>
                    </a:cubicBezTo>
                    <a:cubicBezTo>
                      <a:pt x="490750" y="338689"/>
                      <a:pt x="496788" y="343787"/>
                      <a:pt x="500678" y="339897"/>
                    </a:cubicBezTo>
                    <a:cubicBezTo>
                      <a:pt x="504569" y="336006"/>
                      <a:pt x="508996" y="331177"/>
                      <a:pt x="511142" y="322188"/>
                    </a:cubicBezTo>
                    <a:cubicBezTo>
                      <a:pt x="513289" y="313199"/>
                      <a:pt x="511947" y="299515"/>
                      <a:pt x="513557" y="285965"/>
                    </a:cubicBezTo>
                    <a:cubicBezTo>
                      <a:pt x="515167" y="272415"/>
                      <a:pt x="520131" y="252425"/>
                      <a:pt x="520801" y="240888"/>
                    </a:cubicBezTo>
                    <a:cubicBezTo>
                      <a:pt x="521473" y="229350"/>
                      <a:pt x="520131" y="222508"/>
                      <a:pt x="517582" y="216739"/>
                    </a:cubicBezTo>
                    <a:lnTo>
                      <a:pt x="505508" y="206274"/>
                    </a:lnTo>
                    <a:cubicBezTo>
                      <a:pt x="501482" y="205872"/>
                      <a:pt x="496788" y="209897"/>
                      <a:pt x="493433" y="214324"/>
                    </a:cubicBezTo>
                    <a:cubicBezTo>
                      <a:pt x="490893" y="217677"/>
                      <a:pt x="489661" y="229032"/>
                      <a:pt x="487525" y="232413"/>
                    </a:cubicBezTo>
                    <a:lnTo>
                      <a:pt x="486770" y="223363"/>
                    </a:lnTo>
                    <a:lnTo>
                      <a:pt x="488165" y="195462"/>
                    </a:lnTo>
                    <a:lnTo>
                      <a:pt x="490482" y="198762"/>
                    </a:lnTo>
                    <a:cubicBezTo>
                      <a:pt x="492986" y="200550"/>
                      <a:pt x="494238" y="195185"/>
                      <a:pt x="496921" y="194469"/>
                    </a:cubicBezTo>
                    <a:cubicBezTo>
                      <a:pt x="499604" y="193754"/>
                      <a:pt x="503002" y="193217"/>
                      <a:pt x="506581" y="194469"/>
                    </a:cubicBezTo>
                    <a:cubicBezTo>
                      <a:pt x="510158" y="195721"/>
                      <a:pt x="516419" y="202876"/>
                      <a:pt x="518386" y="201981"/>
                    </a:cubicBezTo>
                    <a:cubicBezTo>
                      <a:pt x="519370" y="201534"/>
                      <a:pt x="519370" y="200774"/>
                      <a:pt x="519124" y="198896"/>
                    </a:cubicBezTo>
                    <a:lnTo>
                      <a:pt x="518386" y="189102"/>
                    </a:lnTo>
                    <a:cubicBezTo>
                      <a:pt x="518391" y="189053"/>
                      <a:pt x="521603" y="159753"/>
                      <a:pt x="518386" y="142952"/>
                    </a:cubicBezTo>
                    <a:cubicBezTo>
                      <a:pt x="515167" y="126137"/>
                      <a:pt x="506760" y="103778"/>
                      <a:pt x="499068" y="88215"/>
                    </a:cubicBezTo>
                    <a:cubicBezTo>
                      <a:pt x="491376" y="72652"/>
                      <a:pt x="479213" y="57627"/>
                      <a:pt x="472236" y="49577"/>
                    </a:cubicBezTo>
                    <a:cubicBezTo>
                      <a:pt x="465260" y="41528"/>
                      <a:pt x="466154" y="44211"/>
                      <a:pt x="457210" y="39918"/>
                    </a:cubicBezTo>
                    <a:cubicBezTo>
                      <a:pt x="448266" y="35625"/>
                      <a:pt x="435030" y="29722"/>
                      <a:pt x="418572" y="23818"/>
                    </a:cubicBezTo>
                    <a:cubicBezTo>
                      <a:pt x="402117" y="17916"/>
                      <a:pt x="375821" y="8435"/>
                      <a:pt x="358470" y="4500"/>
                    </a:cubicBezTo>
                    <a:cubicBezTo>
                      <a:pt x="341118" y="564"/>
                      <a:pt x="326630" y="-509"/>
                      <a:pt x="314467" y="207"/>
                    </a:cubicBez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303" tIns="41153" rIns="82303" bIns="41153" rtlCol="0" anchor="ctr"/>
              <a:lstStyle/>
              <a:p>
                <a:pPr algn="ctr" defTabSz="617220"/>
                <a:endParaRPr lang="en-US" sz="2160" dirty="0">
                  <a:solidFill>
                    <a:prstClr val="white"/>
                  </a:solidFill>
                  <a:latin typeface="微软雅黑" panose="020B0503020204020204" pitchFamily="34" charset="-122"/>
                  <a:ea typeface="幼圆" panose="02010509060101010101" charset="-122"/>
                </a:endParaRPr>
              </a:p>
            </p:txBody>
          </p:sp>
        </p:grpSp>
        <p:grpSp>
          <p:nvGrpSpPr>
            <p:cNvPr id="57" name="组合 56"/>
            <p:cNvGrpSpPr/>
            <p:nvPr/>
          </p:nvGrpSpPr>
          <p:grpSpPr>
            <a:xfrm rot="0">
              <a:off x="2932" y="8562"/>
              <a:ext cx="783" cy="783"/>
              <a:chOff x="3937978" y="5180856"/>
              <a:chExt cx="552450" cy="552450"/>
            </a:xfrm>
          </p:grpSpPr>
          <p:sp>
            <p:nvSpPr>
              <p:cNvPr id="58" name="椭圆 57"/>
              <p:cNvSpPr/>
              <p:nvPr/>
            </p:nvSpPr>
            <p:spPr>
              <a:xfrm>
                <a:off x="3937978" y="5180856"/>
                <a:ext cx="552450" cy="552450"/>
              </a:xfrm>
              <a:prstGeom prst="ellipse">
                <a:avLst/>
              </a:prstGeom>
              <a:solidFill>
                <a:srgbClr val="FFFFFF">
                  <a:alpha val="6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r>
                  <a:rPr lang="en-US" altLang="zh-CN" sz="2160" dirty="0">
                    <a:solidFill>
                      <a:prstClr val="white"/>
                    </a:solidFill>
                    <a:latin typeface="Calibri" panose="020F0502020204030204"/>
                    <a:ea typeface="幼圆" panose="02010509060101010101" charset="-122"/>
                  </a:rPr>
                  <a:t>X</a:t>
                </a:r>
                <a:endParaRPr lang="zh-CN" altLang="en-US" sz="2160" dirty="0">
                  <a:solidFill>
                    <a:prstClr val="white"/>
                  </a:solidFill>
                  <a:latin typeface="Calibri" panose="020F0502020204030204"/>
                  <a:ea typeface="幼圆" panose="02010509060101010101" charset="-122"/>
                </a:endParaRPr>
              </a:p>
            </p:txBody>
          </p:sp>
          <p:grpSp>
            <p:nvGrpSpPr>
              <p:cNvPr id="59" name="Group 38"/>
              <p:cNvGrpSpPr/>
              <p:nvPr/>
            </p:nvGrpSpPr>
            <p:grpSpPr>
              <a:xfrm>
                <a:off x="4022991" y="5324161"/>
                <a:ext cx="348415" cy="247981"/>
                <a:chOff x="5326857" y="2779521"/>
                <a:chExt cx="2283619" cy="2167129"/>
              </a:xfrm>
              <a:solidFill>
                <a:schemeClr val="bg1"/>
              </a:solidFill>
            </p:grpSpPr>
            <p:sp>
              <p:nvSpPr>
                <p:cNvPr id="60" name="Freeform 45"/>
                <p:cNvSpPr/>
                <p:nvPr/>
              </p:nvSpPr>
              <p:spPr>
                <a:xfrm>
                  <a:off x="5326857" y="3228975"/>
                  <a:ext cx="1147085" cy="1083469"/>
                </a:xfrm>
                <a:custGeom>
                  <a:avLst/>
                  <a:gdLst>
                    <a:gd name="connsiteX0" fmla="*/ 1090612 w 1147085"/>
                    <a:gd name="connsiteY0" fmla="*/ 0 h 1083469"/>
                    <a:gd name="connsiteX1" fmla="*/ 1147085 w 1147085"/>
                    <a:gd name="connsiteY1" fmla="*/ 460567 h 1083469"/>
                    <a:gd name="connsiteX2" fmla="*/ 1078295 w 1147085"/>
                    <a:gd name="connsiteY2" fmla="*/ 504743 h 1083469"/>
                    <a:gd name="connsiteX3" fmla="*/ 1025237 w 1147085"/>
                    <a:gd name="connsiteY3" fmla="*/ 72025 h 1083469"/>
                    <a:gd name="connsiteX4" fmla="*/ 79622 w 1147085"/>
                    <a:gd name="connsiteY4" fmla="*/ 171129 h 1083469"/>
                    <a:gd name="connsiteX5" fmla="*/ 186985 w 1147085"/>
                    <a:gd name="connsiteY5" fmla="*/ 990798 h 1083469"/>
                    <a:gd name="connsiteX6" fmla="*/ 186985 w 1147085"/>
                    <a:gd name="connsiteY6" fmla="*/ 1011445 h 1083469"/>
                    <a:gd name="connsiteX7" fmla="*/ 977729 w 1147085"/>
                    <a:gd name="connsiteY7" fmla="*/ 857154 h 1083469"/>
                    <a:gd name="connsiteX8" fmla="*/ 977729 w 1147085"/>
                    <a:gd name="connsiteY8" fmla="*/ 916854 h 1083469"/>
                    <a:gd name="connsiteX9" fmla="*/ 123825 w 1147085"/>
                    <a:gd name="connsiteY9" fmla="*/ 1083469 h 1083469"/>
                    <a:gd name="connsiteX10" fmla="*/ 0 w 1147085"/>
                    <a:gd name="connsiteY10" fmla="*/ 114300 h 1083469"/>
                    <a:gd name="connsiteX11" fmla="*/ 1090612 w 1147085"/>
                    <a:gd name="connsiteY11" fmla="*/ 0 h 1083469"/>
                    <a:gd name="connsiteX0-1" fmla="*/ 1090612 w 1147085"/>
                    <a:gd name="connsiteY0-2" fmla="*/ 0 h 1083469"/>
                    <a:gd name="connsiteX1-3" fmla="*/ 1147085 w 1147085"/>
                    <a:gd name="connsiteY1-4" fmla="*/ 460567 h 1083469"/>
                    <a:gd name="connsiteX2-5" fmla="*/ 1078295 w 1147085"/>
                    <a:gd name="connsiteY2-6" fmla="*/ 504743 h 1083469"/>
                    <a:gd name="connsiteX3-7" fmla="*/ 1025237 w 1147085"/>
                    <a:gd name="connsiteY3-8" fmla="*/ 72025 h 1083469"/>
                    <a:gd name="connsiteX4-9" fmla="*/ 79622 w 1147085"/>
                    <a:gd name="connsiteY4-10" fmla="*/ 171129 h 1083469"/>
                    <a:gd name="connsiteX5-11" fmla="*/ 186985 w 1147085"/>
                    <a:gd name="connsiteY5-12" fmla="*/ 1011445 h 1083469"/>
                    <a:gd name="connsiteX6-13" fmla="*/ 977729 w 1147085"/>
                    <a:gd name="connsiteY6-14" fmla="*/ 857154 h 1083469"/>
                    <a:gd name="connsiteX7-15" fmla="*/ 977729 w 1147085"/>
                    <a:gd name="connsiteY7-16" fmla="*/ 916854 h 1083469"/>
                    <a:gd name="connsiteX8-17" fmla="*/ 123825 w 1147085"/>
                    <a:gd name="connsiteY8-18" fmla="*/ 1083469 h 1083469"/>
                    <a:gd name="connsiteX9-19" fmla="*/ 0 w 1147085"/>
                    <a:gd name="connsiteY9-20" fmla="*/ 114300 h 1083469"/>
                    <a:gd name="connsiteX10-21" fmla="*/ 1090612 w 1147085"/>
                    <a:gd name="connsiteY10-22" fmla="*/ 0 h 108346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147085" h="1083469">
                      <a:moveTo>
                        <a:pt x="1090612" y="0"/>
                      </a:moveTo>
                      <a:lnTo>
                        <a:pt x="1147085" y="460567"/>
                      </a:lnTo>
                      <a:cubicBezTo>
                        <a:pt x="1121629" y="471368"/>
                        <a:pt x="1098257" y="486098"/>
                        <a:pt x="1078295" y="504743"/>
                      </a:cubicBezTo>
                      <a:lnTo>
                        <a:pt x="1025237" y="72025"/>
                      </a:lnTo>
                      <a:lnTo>
                        <a:pt x="79622" y="171129"/>
                      </a:lnTo>
                      <a:lnTo>
                        <a:pt x="186985" y="1011445"/>
                      </a:lnTo>
                      <a:lnTo>
                        <a:pt x="977729" y="857154"/>
                      </a:lnTo>
                      <a:lnTo>
                        <a:pt x="977729" y="916854"/>
                      </a:lnTo>
                      <a:lnTo>
                        <a:pt x="123825" y="1083469"/>
                      </a:lnTo>
                      <a:lnTo>
                        <a:pt x="0" y="114300"/>
                      </a:lnTo>
                      <a:lnTo>
                        <a:pt x="1090612" y="0"/>
                      </a:lnTo>
                      <a:close/>
                    </a:path>
                  </a:pathLst>
                </a:cu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723" tIns="54863" rIns="109723" bIns="54863" numCol="1" rtlCol="0" anchor="ctr" anchorCtr="0" compatLnSpc="1"/>
                <a:lstStyle/>
                <a:p>
                  <a:pPr algn="ctr" defTabSz="617220" fontAlgn="base">
                    <a:spcBef>
                      <a:spcPct val="0"/>
                    </a:spcBef>
                    <a:spcAft>
                      <a:spcPct val="0"/>
                    </a:spcAft>
                  </a:pPr>
                  <a:endParaRPr lang="en-US" sz="1560" dirty="0">
                    <a:solidFill>
                      <a:prstClr val="white"/>
                    </a:solidFill>
                    <a:latin typeface="Calibri" panose="020F0502020204030204"/>
                    <a:ea typeface="幼圆" panose="02010509060101010101" charset="-122"/>
                  </a:endParaRPr>
                </a:p>
              </p:txBody>
            </p:sp>
            <p:sp>
              <p:nvSpPr>
                <p:cNvPr id="61" name="Oval 23"/>
                <p:cNvSpPr/>
                <p:nvPr/>
              </p:nvSpPr>
              <p:spPr bwMode="auto">
                <a:xfrm>
                  <a:off x="5472973" y="4217016"/>
                  <a:ext cx="831613" cy="515322"/>
                </a:xfrm>
                <a:custGeom>
                  <a:avLst/>
                  <a:gdLst/>
                  <a:ahLst/>
                  <a:cxnLst/>
                  <a:rect l="l" t="t" r="r" b="b"/>
                  <a:pathLst>
                    <a:path w="831613" h="515322">
                      <a:moveTo>
                        <a:pt x="656506" y="0"/>
                      </a:moveTo>
                      <a:cubicBezTo>
                        <a:pt x="722980" y="12459"/>
                        <a:pt x="782484" y="33487"/>
                        <a:pt x="831613" y="60220"/>
                      </a:cubicBezTo>
                      <a:lnTo>
                        <a:pt x="831613" y="156807"/>
                      </a:lnTo>
                      <a:lnTo>
                        <a:pt x="790343" y="156807"/>
                      </a:lnTo>
                      <a:cubicBezTo>
                        <a:pt x="689578" y="156807"/>
                        <a:pt x="607892" y="247187"/>
                        <a:pt x="607892" y="358678"/>
                      </a:cubicBezTo>
                      <a:cubicBezTo>
                        <a:pt x="607892" y="412735"/>
                        <a:pt x="627095" y="461830"/>
                        <a:pt x="658968" y="497546"/>
                      </a:cubicBezTo>
                      <a:cubicBezTo>
                        <a:pt x="605816" y="509342"/>
                        <a:pt x="548050" y="515322"/>
                        <a:pt x="487726" y="515322"/>
                      </a:cubicBezTo>
                      <a:cubicBezTo>
                        <a:pt x="218362" y="515322"/>
                        <a:pt x="0" y="396081"/>
                        <a:pt x="0" y="248990"/>
                      </a:cubicBezTo>
                      <a:cubicBezTo>
                        <a:pt x="0" y="198934"/>
                        <a:pt x="25288" y="152104"/>
                        <a:pt x="70263" y="113194"/>
                      </a:cubicBezTo>
                      <a:close/>
                    </a:path>
                  </a:pathLst>
                </a:cu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723" tIns="54863" rIns="109723" bIns="54863" numCol="1" rtlCol="0" anchor="ctr" anchorCtr="0" compatLnSpc="1"/>
                <a:lstStyle/>
                <a:p>
                  <a:pPr algn="ctr" defTabSz="617220" fontAlgn="base">
                    <a:spcBef>
                      <a:spcPct val="0"/>
                    </a:spcBef>
                    <a:spcAft>
                      <a:spcPct val="0"/>
                    </a:spcAft>
                  </a:pPr>
                  <a:endParaRPr lang="en-US" sz="1560" dirty="0">
                    <a:solidFill>
                      <a:prstClr val="white"/>
                    </a:solidFill>
                    <a:latin typeface="Calibri" panose="020F0502020204030204"/>
                    <a:ea typeface="幼圆" panose="02010509060101010101" charset="-122"/>
                  </a:endParaRPr>
                </a:p>
              </p:txBody>
            </p:sp>
            <p:sp>
              <p:nvSpPr>
                <p:cNvPr id="62" name="Rounded Rectangle 13"/>
                <p:cNvSpPr/>
                <p:nvPr/>
              </p:nvSpPr>
              <p:spPr bwMode="auto">
                <a:xfrm>
                  <a:off x="6127748" y="3705225"/>
                  <a:ext cx="1375518" cy="1241425"/>
                </a:xfrm>
                <a:custGeom>
                  <a:avLst/>
                  <a:gdLst/>
                  <a:ahLst/>
                  <a:cxnLst/>
                  <a:rect l="l" t="t" r="r" b="b"/>
                  <a:pathLst>
                    <a:path w="1375518" h="1241425">
                      <a:moveTo>
                        <a:pt x="880211" y="0"/>
                      </a:moveTo>
                      <a:lnTo>
                        <a:pt x="1125002" y="0"/>
                      </a:lnTo>
                      <a:cubicBezTo>
                        <a:pt x="1202113" y="0"/>
                        <a:pt x="1271265" y="34077"/>
                        <a:pt x="1317403" y="88704"/>
                      </a:cubicBezTo>
                      <a:cubicBezTo>
                        <a:pt x="1244331" y="103169"/>
                        <a:pt x="1190628" y="168346"/>
                        <a:pt x="1190628" y="246066"/>
                      </a:cubicBezTo>
                      <a:lnTo>
                        <a:pt x="1190628" y="708029"/>
                      </a:lnTo>
                      <a:lnTo>
                        <a:pt x="929175" y="708029"/>
                      </a:lnTo>
                      <a:lnTo>
                        <a:pt x="803618" y="172438"/>
                      </a:lnTo>
                      <a:close/>
                      <a:moveTo>
                        <a:pt x="481554" y="0"/>
                      </a:moveTo>
                      <a:lnTo>
                        <a:pt x="726347" y="0"/>
                      </a:lnTo>
                      <a:lnTo>
                        <a:pt x="802940" y="172436"/>
                      </a:lnTo>
                      <a:lnTo>
                        <a:pt x="674361" y="720915"/>
                      </a:lnTo>
                      <a:cubicBezTo>
                        <a:pt x="614856" y="745801"/>
                        <a:pt x="573090" y="804586"/>
                        <a:pt x="573090" y="873128"/>
                      </a:cubicBezTo>
                      <a:cubicBezTo>
                        <a:pt x="573090" y="964310"/>
                        <a:pt x="647007" y="1038227"/>
                        <a:pt x="738189" y="1038227"/>
                      </a:cubicBezTo>
                      <a:lnTo>
                        <a:pt x="1375518" y="1038227"/>
                      </a:lnTo>
                      <a:cubicBezTo>
                        <a:pt x="1351252" y="1154299"/>
                        <a:pt x="1248302" y="1241425"/>
                        <a:pt x="1125002" y="1241425"/>
                      </a:cubicBezTo>
                      <a:lnTo>
                        <a:pt x="481554" y="1241425"/>
                      </a:lnTo>
                      <a:cubicBezTo>
                        <a:pt x="358254" y="1241425"/>
                        <a:pt x="255302" y="1154298"/>
                        <a:pt x="231037" y="1038224"/>
                      </a:cubicBezTo>
                      <a:lnTo>
                        <a:pt x="165099" y="1038224"/>
                      </a:lnTo>
                      <a:cubicBezTo>
                        <a:pt x="73917" y="1038224"/>
                        <a:pt x="0" y="964307"/>
                        <a:pt x="0" y="873125"/>
                      </a:cubicBezTo>
                      <a:cubicBezTo>
                        <a:pt x="0" y="781943"/>
                        <a:pt x="73917" y="708026"/>
                        <a:pt x="165099" y="708026"/>
                      </a:cubicBezTo>
                      <a:lnTo>
                        <a:pt x="225428" y="708026"/>
                      </a:lnTo>
                      <a:lnTo>
                        <a:pt x="225428" y="256126"/>
                      </a:lnTo>
                      <a:cubicBezTo>
                        <a:pt x="225428" y="114672"/>
                        <a:pt x="340100" y="0"/>
                        <a:pt x="481554" y="0"/>
                      </a:cubicBezTo>
                      <a:close/>
                    </a:path>
                  </a:pathLst>
                </a:cu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723" tIns="54863" rIns="109723" bIns="54863" numCol="1" rtlCol="0" anchor="ctr" anchorCtr="0" compatLnSpc="1"/>
                <a:lstStyle/>
                <a:p>
                  <a:pPr algn="ctr" defTabSz="617220" fontAlgn="base">
                    <a:spcBef>
                      <a:spcPct val="0"/>
                    </a:spcBef>
                    <a:spcAft>
                      <a:spcPct val="0"/>
                    </a:spcAft>
                  </a:pPr>
                  <a:endParaRPr lang="en-US" sz="1560" dirty="0">
                    <a:solidFill>
                      <a:prstClr val="white"/>
                    </a:solidFill>
                    <a:latin typeface="Calibri" panose="020F0502020204030204"/>
                    <a:ea typeface="幼圆" panose="02010509060101010101" charset="-122"/>
                  </a:endParaRPr>
                </a:p>
              </p:txBody>
            </p:sp>
            <p:sp>
              <p:nvSpPr>
                <p:cNvPr id="63" name="Oval 57"/>
                <p:cNvSpPr/>
                <p:nvPr/>
              </p:nvSpPr>
              <p:spPr bwMode="auto">
                <a:xfrm>
                  <a:off x="6524624" y="2779521"/>
                  <a:ext cx="835025" cy="835025"/>
                </a:xfrm>
                <a:prstGeom prst="ellipse">
                  <a:avLst/>
                </a:pr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723" tIns="54863" rIns="109723" bIns="54863" numCol="1" rtlCol="0" anchor="ctr" anchorCtr="0" compatLnSpc="1"/>
                <a:lstStyle/>
                <a:p>
                  <a:pPr algn="ctr" defTabSz="617220" fontAlgn="base">
                    <a:spcBef>
                      <a:spcPct val="0"/>
                    </a:spcBef>
                    <a:spcAft>
                      <a:spcPct val="0"/>
                    </a:spcAft>
                  </a:pPr>
                  <a:endParaRPr lang="en-US" sz="1560" dirty="0">
                    <a:solidFill>
                      <a:prstClr val="white"/>
                    </a:solidFill>
                    <a:latin typeface="Calibri" panose="020F0502020204030204"/>
                    <a:ea typeface="幼圆" panose="02010509060101010101" charset="-122"/>
                  </a:endParaRPr>
                </a:p>
              </p:txBody>
            </p:sp>
            <p:sp>
              <p:nvSpPr>
                <p:cNvPr id="64" name="Rounded Rectangle 14"/>
                <p:cNvSpPr/>
                <p:nvPr/>
              </p:nvSpPr>
              <p:spPr bwMode="auto">
                <a:xfrm>
                  <a:off x="6740522" y="3829050"/>
                  <a:ext cx="869954" cy="874713"/>
                </a:xfrm>
                <a:custGeom>
                  <a:avLst/>
                  <a:gdLst>
                    <a:gd name="connsiteX0" fmla="*/ 744540 w 869954"/>
                    <a:gd name="connsiteY0" fmla="*/ 0 h 874713"/>
                    <a:gd name="connsiteX1" fmla="*/ 869954 w 869954"/>
                    <a:gd name="connsiteY1" fmla="*/ 125414 h 874713"/>
                    <a:gd name="connsiteX2" fmla="*/ 869953 w 869954"/>
                    <a:gd name="connsiteY2" fmla="*/ 706437 h 874713"/>
                    <a:gd name="connsiteX3" fmla="*/ 869952 w 869954"/>
                    <a:gd name="connsiteY3" fmla="*/ 749299 h 874713"/>
                    <a:gd name="connsiteX4" fmla="*/ 744538 w 869954"/>
                    <a:gd name="connsiteY4" fmla="*/ 874713 h 874713"/>
                    <a:gd name="connsiteX5" fmla="*/ 125414 w 869954"/>
                    <a:gd name="connsiteY5" fmla="*/ 874712 h 874713"/>
                    <a:gd name="connsiteX6" fmla="*/ 0 w 869954"/>
                    <a:gd name="connsiteY6" fmla="*/ 749298 h 874713"/>
                    <a:gd name="connsiteX7" fmla="*/ 1 w 869954"/>
                    <a:gd name="connsiteY7" fmla="*/ 749299 h 874713"/>
                    <a:gd name="connsiteX8" fmla="*/ 125415 w 869954"/>
                    <a:gd name="connsiteY8" fmla="*/ 623885 h 874713"/>
                    <a:gd name="connsiteX9" fmla="*/ 619126 w 869954"/>
                    <a:gd name="connsiteY9" fmla="*/ 623885 h 874713"/>
                    <a:gd name="connsiteX10" fmla="*/ 619126 w 869954"/>
                    <a:gd name="connsiteY10" fmla="*/ 125414 h 874713"/>
                    <a:gd name="connsiteX11" fmla="*/ 744540 w 869954"/>
                    <a:gd name="connsiteY11" fmla="*/ 0 h 874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69954" h="874713">
                      <a:moveTo>
                        <a:pt x="744540" y="0"/>
                      </a:moveTo>
                      <a:cubicBezTo>
                        <a:pt x="813804" y="0"/>
                        <a:pt x="869954" y="56150"/>
                        <a:pt x="869954" y="125414"/>
                      </a:cubicBezTo>
                      <a:cubicBezTo>
                        <a:pt x="869954" y="319088"/>
                        <a:pt x="869953" y="512763"/>
                        <a:pt x="869953" y="706437"/>
                      </a:cubicBezTo>
                      <a:cubicBezTo>
                        <a:pt x="869953" y="720724"/>
                        <a:pt x="869952" y="735012"/>
                        <a:pt x="869952" y="749299"/>
                      </a:cubicBezTo>
                      <a:cubicBezTo>
                        <a:pt x="869952" y="818563"/>
                        <a:pt x="813802" y="874713"/>
                        <a:pt x="744538" y="874713"/>
                      </a:cubicBezTo>
                      <a:lnTo>
                        <a:pt x="125414" y="874712"/>
                      </a:lnTo>
                      <a:cubicBezTo>
                        <a:pt x="56150" y="874712"/>
                        <a:pt x="0" y="818562"/>
                        <a:pt x="0" y="749298"/>
                      </a:cubicBezTo>
                      <a:lnTo>
                        <a:pt x="1" y="749299"/>
                      </a:lnTo>
                      <a:cubicBezTo>
                        <a:pt x="1" y="680035"/>
                        <a:pt x="56151" y="623885"/>
                        <a:pt x="125415" y="623885"/>
                      </a:cubicBezTo>
                      <a:lnTo>
                        <a:pt x="619126" y="623885"/>
                      </a:lnTo>
                      <a:lnTo>
                        <a:pt x="619126" y="125414"/>
                      </a:lnTo>
                      <a:cubicBezTo>
                        <a:pt x="619126" y="56150"/>
                        <a:pt x="675276" y="0"/>
                        <a:pt x="744540" y="0"/>
                      </a:cubicBezTo>
                      <a:close/>
                    </a:path>
                  </a:pathLst>
                </a:custGeom>
                <a:solidFill>
                  <a:schemeClr val="tx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09723" tIns="54863" rIns="109723" bIns="54863" numCol="1" rtlCol="0" anchor="ctr" anchorCtr="0" compatLnSpc="1"/>
                <a:lstStyle/>
                <a:p>
                  <a:pPr algn="ctr" defTabSz="617220" fontAlgn="base">
                    <a:spcBef>
                      <a:spcPct val="0"/>
                    </a:spcBef>
                    <a:spcAft>
                      <a:spcPct val="0"/>
                    </a:spcAft>
                  </a:pPr>
                  <a:endParaRPr lang="en-US" sz="1560" dirty="0">
                    <a:solidFill>
                      <a:prstClr val="white"/>
                    </a:solidFill>
                    <a:latin typeface="Calibri" panose="020F0502020204030204"/>
                    <a:ea typeface="幼圆" panose="02010509060101010101" charset="-122"/>
                  </a:endParaRPr>
                </a:p>
              </p:txBody>
            </p:sp>
          </p:grpSp>
        </p:grpSp>
      </p:grpSp>
      <p:pic>
        <p:nvPicPr>
          <p:cNvPr id="65" name="图片 64"/>
          <p:cNvPicPr>
            <a:picLocks noChangeAspect="1"/>
          </p:cNvPicPr>
          <p:nvPr/>
        </p:nvPicPr>
        <p:blipFill>
          <a:blip r:embed="rId2"/>
          <a:srcRect l="32059" t="6656" r="43578" b="46056"/>
          <a:stretch>
            <a:fillRect/>
          </a:stretch>
        </p:blipFill>
        <p:spPr>
          <a:xfrm>
            <a:off x="4953635" y="1605915"/>
            <a:ext cx="2166620" cy="2080260"/>
          </a:xfrm>
          <a:prstGeom prst="ellipse">
            <a:avLst/>
          </a:prstGeom>
          <a:ln>
            <a:solidFill>
              <a:schemeClr val="tx2"/>
            </a:solidFill>
          </a:ln>
        </p:spPr>
      </p:pic>
      <p:sp>
        <p:nvSpPr>
          <p:cNvPr id="4" name="TextBox 27"/>
          <p:cNvSpPr txBox="1"/>
          <p:nvPr>
            <p:custDataLst>
              <p:tags r:id="rId3"/>
            </p:custDataLst>
          </p:nvPr>
        </p:nvSpPr>
        <p:spPr>
          <a:xfrm>
            <a:off x="3690620" y="563245"/>
            <a:ext cx="6710680" cy="669925"/>
          </a:xfrm>
          <a:prstGeom prst="rect">
            <a:avLst/>
          </a:prstGeom>
          <a:noFill/>
        </p:spPr>
        <p:txBody>
          <a:bodyPr wrap="square" lIns="109703" tIns="54851" rIns="109703" bIns="54851" rtlCol="0">
            <a:noAutofit/>
          </a:bodyPr>
          <a:p>
            <a:pPr defTabSz="1097280">
              <a:lnSpc>
                <a:spcPct val="140000"/>
              </a:lnSpc>
            </a:pPr>
            <a:r>
              <a:rPr lang="zh-CN" altLang="en-US" sz="3600" b="1" dirty="0">
                <a:solidFill>
                  <a:prstClr val="black"/>
                </a:solidFill>
                <a:latin typeface="宋体" panose="02010600030101010101" pitchFamily="2" charset="-122"/>
                <a:ea typeface="宋体" panose="02010600030101010101" pitchFamily="2" charset="-122"/>
                <a:cs typeface="宋体" panose="02010600030101010101" pitchFamily="2" charset="-122"/>
                <a:sym typeface="+mn-ea"/>
              </a:rPr>
              <a:t>第</a:t>
            </a:r>
            <a:r>
              <a:rPr lang="en-US" altLang="zh-CN" sz="3600" b="1" dirty="0">
                <a:solidFill>
                  <a:prstClr val="black"/>
                </a:solidFill>
                <a:latin typeface="宋体" panose="02010600030101010101" pitchFamily="2" charset="-122"/>
                <a:ea typeface="宋体" panose="02010600030101010101" pitchFamily="2" charset="-122"/>
                <a:cs typeface="宋体" panose="02010600030101010101" pitchFamily="2" charset="-122"/>
                <a:sym typeface="+mn-ea"/>
              </a:rPr>
              <a:t>5</a:t>
            </a:r>
            <a:r>
              <a:rPr lang="zh-CN" altLang="en-US" sz="3600" b="1" dirty="0">
                <a:solidFill>
                  <a:prstClr val="black"/>
                </a:solidFill>
                <a:latin typeface="宋体" panose="02010600030101010101" pitchFamily="2" charset="-122"/>
                <a:ea typeface="宋体" panose="02010600030101010101" pitchFamily="2" charset="-122"/>
                <a:cs typeface="宋体" panose="02010600030101010101" pitchFamily="2" charset="-122"/>
                <a:sym typeface="+mn-ea"/>
              </a:rPr>
              <a:t>章</a:t>
            </a:r>
            <a:r>
              <a:rPr lang="en-US" altLang="zh-CN" sz="3600" b="1" dirty="0">
                <a:solidFill>
                  <a:prstClr val="black"/>
                </a:solidFill>
                <a:latin typeface="宋体" panose="02010600030101010101" pitchFamily="2" charset="-122"/>
                <a:ea typeface="宋体" panose="02010600030101010101" pitchFamily="2" charset="-122"/>
                <a:cs typeface="宋体" panose="02010600030101010101" pitchFamily="2" charset="-122"/>
                <a:sym typeface="+mn-ea"/>
              </a:rPr>
              <a:t> Quartus</a:t>
            </a:r>
            <a:r>
              <a:rPr lang="en-US" altLang="en-US" sz="3600" b="1" dirty="0">
                <a:solidFill>
                  <a:prstClr val="black"/>
                </a:solidFill>
                <a:latin typeface="宋体" panose="02010600030101010101" pitchFamily="2" charset="-122"/>
                <a:ea typeface="宋体" panose="02010600030101010101" pitchFamily="2" charset="-122"/>
                <a:cs typeface="宋体" panose="02010600030101010101" pitchFamily="2" charset="-122"/>
                <a:sym typeface="+mn-ea"/>
              </a:rPr>
              <a:t>Ⅱ</a:t>
            </a:r>
            <a:r>
              <a:rPr lang="zh-CN" altLang="en-US" sz="3600" b="1" dirty="0">
                <a:solidFill>
                  <a:prstClr val="black"/>
                </a:solidFill>
                <a:latin typeface="宋体" panose="02010600030101010101" pitchFamily="2" charset="-122"/>
                <a:ea typeface="宋体" panose="02010600030101010101" pitchFamily="2" charset="-122"/>
                <a:cs typeface="宋体" panose="02010600030101010101" pitchFamily="2" charset="-122"/>
                <a:sym typeface="+mn-ea"/>
              </a:rPr>
              <a:t>设计应用</a:t>
            </a:r>
            <a:endParaRPr lang="zh-CN" altLang="en-US" sz="2400" b="1" dirty="0">
              <a:solidFill>
                <a:prstClr val="black"/>
              </a:solidFill>
              <a:latin typeface="宋体" panose="02010600030101010101" pitchFamily="2" charset="-122"/>
              <a:ea typeface="宋体" panose="02010600030101010101" pitchFamily="2" charset="-122"/>
              <a:cs typeface="宋体" panose="02010600030101010101" pitchFamily="2" charset="-122"/>
            </a:endParaRPr>
          </a:p>
          <a:p>
            <a:pPr defTabSz="1097280">
              <a:lnSpc>
                <a:spcPct val="140000"/>
              </a:lnSpc>
            </a:pPr>
            <a:endParaRPr lang="en-US" altLang="zh-CN" sz="2400" b="1" dirty="0">
              <a:solidFill>
                <a:prstClr val="black"/>
              </a:solidFill>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2397125" y="5551170"/>
            <a:ext cx="2343785" cy="521970"/>
          </a:xfrm>
          <a:prstGeom prst="rect">
            <a:avLst/>
          </a:prstGeom>
          <a:noFill/>
        </p:spPr>
        <p:txBody>
          <a:bodyPr wrap="square" rtlCol="0">
            <a:spAutoFit/>
          </a:bodyPr>
          <a:p>
            <a:r>
              <a:rPr lang="zh-CN" altLang="en-US" sz="2800">
                <a:solidFill>
                  <a:schemeClr val="bg1"/>
                </a:solidFill>
                <a:latin typeface="微软雅黑" panose="020B0503020204020204" pitchFamily="34" charset="-122"/>
                <a:ea typeface="微软雅黑" panose="020B0503020204020204" pitchFamily="34" charset="-122"/>
              </a:rPr>
              <a:t>主讲人：林倩</a:t>
            </a:r>
            <a:endParaRPr lang="zh-CN" altLang="en-US" sz="280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054100"/>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lang="en-US"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 Quartus</a:t>
            </a:r>
            <a:r>
              <a:rPr lang="en-US"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Ⅱ</a:t>
            </a:r>
            <a:r>
              <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基本操作流程</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5.1.2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建立</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VHDL</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设计文件</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1</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、选择</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File</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菜单下</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New</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命令，选择</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Design Files</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菜单下的</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VHDL File</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命令，然后点击</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OK</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按钮，新文件类型选择窗口界面如图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5-8</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3" name="文本框 2"/>
          <p:cNvSpPr txBox="1"/>
          <p:nvPr/>
        </p:nvSpPr>
        <p:spPr>
          <a:xfrm>
            <a:off x="3944620" y="6194975"/>
            <a:ext cx="4064000" cy="368300"/>
          </a:xfrm>
          <a:prstGeom prst="rect">
            <a:avLst/>
          </a:prstGeom>
        </p:spPr>
        <p:txBody>
          <a:bodyPr>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5-8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新文件类型选择</a:t>
            </a:r>
            <a:endPar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pic>
        <p:nvPicPr>
          <p:cNvPr id="2" name="图片 8"/>
          <p:cNvPicPr>
            <a:picLocks noChangeAspect="1"/>
          </p:cNvPicPr>
          <p:nvPr/>
        </p:nvPicPr>
        <p:blipFill>
          <a:blip r:embed="rId3"/>
          <a:stretch>
            <a:fillRect/>
          </a:stretch>
        </p:blipFill>
        <p:spPr>
          <a:xfrm>
            <a:off x="2804160" y="2938145"/>
            <a:ext cx="2939415" cy="3103245"/>
          </a:xfrm>
          <a:prstGeom prst="rect">
            <a:avLst/>
          </a:prstGeom>
          <a:noFill/>
          <a:ln w="9525">
            <a:noFill/>
          </a:ln>
        </p:spPr>
      </p:pic>
      <p:pic>
        <p:nvPicPr>
          <p:cNvPr id="4" name="图片 10"/>
          <p:cNvPicPr>
            <a:picLocks noChangeAspect="1"/>
          </p:cNvPicPr>
          <p:nvPr/>
        </p:nvPicPr>
        <p:blipFill>
          <a:blip r:embed="rId4"/>
          <a:stretch>
            <a:fillRect/>
          </a:stretch>
        </p:blipFill>
        <p:spPr>
          <a:xfrm>
            <a:off x="5835015" y="2938145"/>
            <a:ext cx="2771775" cy="3103245"/>
          </a:xfrm>
          <a:prstGeom prst="rect">
            <a:avLst/>
          </a:prstGeom>
          <a:noFill/>
          <a:ln w="9525">
            <a:no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054100"/>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lang="en-US"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 Quartus</a:t>
            </a:r>
            <a:r>
              <a:rPr lang="en-US"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Ⅱ</a:t>
            </a:r>
            <a:r>
              <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基本操作流程</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5.1.2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建立</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VHDL</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设计文件</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2</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、编写代码，界面如图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5-9</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所示。注意：编写代码时，命名要一致。</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3" name="文本框 2"/>
          <p:cNvSpPr txBox="1"/>
          <p:nvPr/>
        </p:nvSpPr>
        <p:spPr>
          <a:xfrm>
            <a:off x="3944620" y="6194975"/>
            <a:ext cx="4064000" cy="368300"/>
          </a:xfrm>
          <a:prstGeom prst="rect">
            <a:avLst/>
          </a:prstGeom>
        </p:spPr>
        <p:txBody>
          <a:bodyPr>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5-9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编写代码</a:t>
            </a:r>
            <a:endPar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pic>
        <p:nvPicPr>
          <p:cNvPr id="2" name="图片 4" descr="1"/>
          <p:cNvPicPr>
            <a:picLocks noChangeAspect="1"/>
          </p:cNvPicPr>
          <p:nvPr/>
        </p:nvPicPr>
        <p:blipFill>
          <a:blip r:embed="rId3"/>
          <a:stretch>
            <a:fillRect/>
          </a:stretch>
        </p:blipFill>
        <p:spPr>
          <a:xfrm>
            <a:off x="2901950" y="2775585"/>
            <a:ext cx="6856095" cy="335153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054100"/>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lang="en-US"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 Quartus</a:t>
            </a:r>
            <a:r>
              <a:rPr lang="en-US"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Ⅱ</a:t>
            </a:r>
            <a:r>
              <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基本操作流程</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5.1.3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编译设计文件</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just"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1</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、代码编写完成后，选择</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Processing</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菜单下的</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Start Compilation</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命令，对</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VHDL1.vhd</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进行编译、保存、全编译、综合，界面如图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5-10</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3" name="文本框 2"/>
          <p:cNvSpPr txBox="1"/>
          <p:nvPr/>
        </p:nvSpPr>
        <p:spPr>
          <a:xfrm>
            <a:off x="3944620" y="6194975"/>
            <a:ext cx="4064000" cy="368300"/>
          </a:xfrm>
          <a:prstGeom prst="rect">
            <a:avLst/>
          </a:prstGeom>
        </p:spPr>
        <p:txBody>
          <a:bodyPr>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5-10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全编译</a:t>
            </a:r>
            <a:endPar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pic>
        <p:nvPicPr>
          <p:cNvPr id="2" name="图片 16" descr="2"/>
          <p:cNvPicPr>
            <a:picLocks noChangeAspect="1"/>
          </p:cNvPicPr>
          <p:nvPr/>
        </p:nvPicPr>
        <p:blipFill>
          <a:blip r:embed="rId3"/>
          <a:stretch>
            <a:fillRect/>
          </a:stretch>
        </p:blipFill>
        <p:spPr>
          <a:xfrm>
            <a:off x="2552065" y="2851150"/>
            <a:ext cx="6938010" cy="320675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054100"/>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lang="en-US"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 Quartus</a:t>
            </a:r>
            <a:r>
              <a:rPr lang="en-US"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Ⅱ</a:t>
            </a:r>
            <a:r>
              <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基本操作流程</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5.1.3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编译设计文件</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just"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2</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、完成源文件的编译后，选择</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File</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菜单下的</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Create</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命令，选择</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Creature Symbol Files for Current File</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命令，为</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VHDL</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设计文件生成元件符号，界面如图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5-11</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3" name="文本框 2"/>
          <p:cNvSpPr txBox="1"/>
          <p:nvPr/>
        </p:nvSpPr>
        <p:spPr>
          <a:xfrm>
            <a:off x="3944620" y="6194975"/>
            <a:ext cx="4064000" cy="368300"/>
          </a:xfrm>
          <a:prstGeom prst="rect">
            <a:avLst/>
          </a:prstGeom>
        </p:spPr>
        <p:txBody>
          <a:bodyPr>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5-11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生成元件符号</a:t>
            </a:r>
            <a:endPar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pic>
        <p:nvPicPr>
          <p:cNvPr id="2" name="图片 20" descr="1"/>
          <p:cNvPicPr>
            <a:picLocks noChangeAspect="1"/>
          </p:cNvPicPr>
          <p:nvPr/>
        </p:nvPicPr>
        <p:blipFill>
          <a:blip r:embed="rId3"/>
          <a:stretch>
            <a:fillRect/>
          </a:stretch>
        </p:blipFill>
        <p:spPr>
          <a:xfrm>
            <a:off x="3207385" y="2811145"/>
            <a:ext cx="6458585" cy="338455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054100"/>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lang="en-US"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 Quartus</a:t>
            </a:r>
            <a:r>
              <a:rPr lang="en-US"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Ⅱ</a:t>
            </a:r>
            <a:r>
              <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基本操作流程</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5.1.4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引脚分配</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1</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、在</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Quartus II</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中点击工具栏</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Pin planner</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命令，界面如图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5-12</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endPar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just"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2</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、在</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Pin planner</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编辑界面，鼠标双击选择</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Fitter Location</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下某个端口对应的小方框，弹出一个目标芯片引脚序号的下拉菜单，根据半加法器与目标芯片引脚的连接关系，用鼠标选择该端口的引脚序号（如</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选择</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PIN_A3</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B</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选择</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PIN_A4</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等），或者在小方框直接从键盘输入引脚的序号（如</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A3</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A4</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等）按回车键结束，完成引脚锁定，赋值编辑界面如图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5-13</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3" name="文本框 2"/>
          <p:cNvSpPr txBox="1"/>
          <p:nvPr/>
        </p:nvSpPr>
        <p:spPr>
          <a:xfrm>
            <a:off x="3944620" y="6398810"/>
            <a:ext cx="4064000" cy="368300"/>
          </a:xfrm>
          <a:prstGeom prst="rect">
            <a:avLst/>
          </a:prstGeom>
        </p:spPr>
        <p:txBody>
          <a:bodyPr>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5-13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赋值编辑</a:t>
            </a:r>
            <a:endPar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pic>
        <p:nvPicPr>
          <p:cNvPr id="2" name="图片 19" descr="4"/>
          <p:cNvPicPr>
            <a:picLocks noChangeAspect="1"/>
          </p:cNvPicPr>
          <p:nvPr/>
        </p:nvPicPr>
        <p:blipFill>
          <a:blip r:embed="rId3"/>
          <a:stretch>
            <a:fillRect/>
          </a:stretch>
        </p:blipFill>
        <p:spPr>
          <a:xfrm>
            <a:off x="3944620" y="2494598"/>
            <a:ext cx="3776980" cy="833755"/>
          </a:xfrm>
          <a:prstGeom prst="rect">
            <a:avLst/>
          </a:prstGeom>
          <a:noFill/>
          <a:ln w="9525">
            <a:noFill/>
          </a:ln>
        </p:spPr>
      </p:pic>
      <p:sp>
        <p:nvSpPr>
          <p:cNvPr id="4" name="文本框 3"/>
          <p:cNvSpPr txBox="1"/>
          <p:nvPr/>
        </p:nvSpPr>
        <p:spPr>
          <a:xfrm>
            <a:off x="3944620" y="3328585"/>
            <a:ext cx="4064000" cy="368300"/>
          </a:xfrm>
          <a:prstGeom prst="rect">
            <a:avLst/>
          </a:prstGeom>
        </p:spPr>
        <p:txBody>
          <a:bodyPr>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5-12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工具栏</a:t>
            </a:r>
            <a:endPar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pic>
        <p:nvPicPr>
          <p:cNvPr id="5" name="图片 22" descr="6"/>
          <p:cNvPicPr>
            <a:picLocks noChangeAspect="1"/>
          </p:cNvPicPr>
          <p:nvPr/>
        </p:nvPicPr>
        <p:blipFill>
          <a:blip r:embed="rId4"/>
          <a:stretch>
            <a:fillRect/>
          </a:stretch>
        </p:blipFill>
        <p:spPr>
          <a:xfrm>
            <a:off x="3944303" y="5167313"/>
            <a:ext cx="3852545" cy="1231265"/>
          </a:xfrm>
          <a:prstGeom prst="rect">
            <a:avLst/>
          </a:prstGeom>
          <a:noFill/>
          <a:ln w="9525">
            <a:no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054100"/>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lang="en-US"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 Quartus</a:t>
            </a:r>
            <a:r>
              <a:rPr lang="en-US"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Ⅱ</a:t>
            </a:r>
            <a:r>
              <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基本操作流程</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5.1.4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引脚分配</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just"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3</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、赋值编辑操作结束后，将引脚锁定文件存盘，并再次通过编译，即启动</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Start Compliation</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命令，编译成功，界面如图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5-14</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endPar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a:off x="3944620" y="6040035"/>
            <a:ext cx="4064000" cy="368300"/>
          </a:xfrm>
          <a:prstGeom prst="rect">
            <a:avLst/>
          </a:prstGeom>
        </p:spPr>
        <p:txBody>
          <a:bodyPr>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5-14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编译成功</a:t>
            </a:r>
            <a:endPar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pic>
        <p:nvPicPr>
          <p:cNvPr id="2" name="图片 23" descr="7"/>
          <p:cNvPicPr>
            <a:picLocks noChangeAspect="1"/>
          </p:cNvPicPr>
          <p:nvPr/>
        </p:nvPicPr>
        <p:blipFill>
          <a:blip r:embed="rId3"/>
          <a:stretch>
            <a:fillRect/>
          </a:stretch>
        </p:blipFill>
        <p:spPr>
          <a:xfrm>
            <a:off x="3944620" y="2837815"/>
            <a:ext cx="4136390" cy="314706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054100"/>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lang="en-US"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 Quartus</a:t>
            </a:r>
            <a:r>
              <a:rPr lang="en-US"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Ⅱ</a:t>
            </a:r>
            <a:r>
              <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基本操作流程</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5.1.4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引脚分配</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4</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、选择</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Programmer</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命令，引脚锁定完成，界面如图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5-15</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endPar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a:off x="3944620" y="6040035"/>
            <a:ext cx="4064000" cy="368300"/>
          </a:xfrm>
          <a:prstGeom prst="rect">
            <a:avLst/>
          </a:prstGeom>
        </p:spPr>
        <p:txBody>
          <a:bodyPr>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5-15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引脚锁定完成</a:t>
            </a:r>
            <a:endPar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pic>
        <p:nvPicPr>
          <p:cNvPr id="2" name="图片 4"/>
          <p:cNvPicPr>
            <a:picLocks noChangeAspect="1"/>
          </p:cNvPicPr>
          <p:nvPr/>
        </p:nvPicPr>
        <p:blipFill>
          <a:blip r:embed="rId3"/>
          <a:stretch>
            <a:fillRect/>
          </a:stretch>
        </p:blipFill>
        <p:spPr>
          <a:xfrm>
            <a:off x="3149600" y="2565400"/>
            <a:ext cx="5808980" cy="340487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054100"/>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lang="en-US"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 Quartus</a:t>
            </a:r>
            <a:r>
              <a:rPr lang="en-US"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Ⅱ</a:t>
            </a:r>
            <a:r>
              <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基本操作流程</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5.1.5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仿真设计文件</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1</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、打开波形编辑器</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just" fontAlgn="ctr">
              <a:lnSpc>
                <a:spcPct val="120000"/>
              </a:lnSpc>
              <a:spcBef>
                <a:spcPts val="0"/>
              </a:spcBef>
              <a:spcAft>
                <a:spcPts val="800"/>
              </a:spcAft>
              <a:buSzPct val="100000"/>
              <a:buFont typeface="Wingdings" panose="05000000000000000000" charset="0"/>
              <a:buNone/>
            </a:pP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选择</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File</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菜单下的</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New</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命令，选择</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Verification/Debugging Files</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命令，之后选择</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University Program VWF</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命令，点击</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OK</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按钮，空白的</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VWF</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波形编辑界面如图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5-16</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endPar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a:off x="3944620" y="6309275"/>
            <a:ext cx="4064000" cy="368300"/>
          </a:xfrm>
          <a:prstGeom prst="rect">
            <a:avLst/>
          </a:prstGeom>
        </p:spPr>
        <p:txBody>
          <a:bodyPr>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5-16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空白的</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VWF</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波形编辑</a:t>
            </a:r>
            <a:endPar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pic>
        <p:nvPicPr>
          <p:cNvPr id="2" name="图片 18" descr="3"/>
          <p:cNvPicPr>
            <a:picLocks noChangeAspect="1"/>
          </p:cNvPicPr>
          <p:nvPr/>
        </p:nvPicPr>
        <p:blipFill>
          <a:blip r:embed="rId3"/>
          <a:stretch>
            <a:fillRect/>
          </a:stretch>
        </p:blipFill>
        <p:spPr>
          <a:xfrm>
            <a:off x="2439035" y="3308350"/>
            <a:ext cx="2757805" cy="3034030"/>
          </a:xfrm>
          <a:prstGeom prst="rect">
            <a:avLst/>
          </a:prstGeom>
          <a:noFill/>
          <a:ln w="9525">
            <a:noFill/>
          </a:ln>
        </p:spPr>
      </p:pic>
      <p:pic>
        <p:nvPicPr>
          <p:cNvPr id="3" name="图片 34" descr="9"/>
          <p:cNvPicPr>
            <a:picLocks noChangeAspect="1"/>
          </p:cNvPicPr>
          <p:nvPr/>
        </p:nvPicPr>
        <p:blipFill>
          <a:blip r:embed="rId4"/>
          <a:stretch>
            <a:fillRect/>
          </a:stretch>
        </p:blipFill>
        <p:spPr>
          <a:xfrm>
            <a:off x="5260340" y="3292475"/>
            <a:ext cx="3858260" cy="3049905"/>
          </a:xfrm>
          <a:prstGeom prst="rect">
            <a:avLst/>
          </a:prstGeom>
          <a:noFill/>
          <a:ln w="9525">
            <a:no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054100"/>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lang="en-US"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 Quartus</a:t>
            </a:r>
            <a:r>
              <a:rPr lang="en-US"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Ⅱ</a:t>
            </a:r>
            <a:r>
              <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基本操作流程</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5.1.5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仿真设计文件</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2</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、设置激励信号波形</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just" fontAlgn="ctr">
              <a:lnSpc>
                <a:spcPct val="120000"/>
              </a:lnSpc>
              <a:spcBef>
                <a:spcPts val="0"/>
              </a:spcBef>
              <a:spcAft>
                <a:spcPts val="800"/>
              </a:spcAft>
              <a:buSzPct val="100000"/>
              <a:buFont typeface="Wingdings" panose="05000000000000000000" charset="0"/>
              <a:buNone/>
            </a:pP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在波形编辑方式下，执行</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Edit</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菜单下的</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Insert Node or Bus…</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命令，或在波形文件编辑窗口的</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Name</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菜单中点击鼠标右键，在弹出的快捷菜单中选择</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Insert Node or Bus…</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命令，弹出插入节点或总线</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Insert Node or Bus…</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，插入信号节点界面如图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5-17</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endPar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a:off x="3944620" y="6309275"/>
            <a:ext cx="4064000" cy="368300"/>
          </a:xfrm>
          <a:prstGeom prst="rect">
            <a:avLst/>
          </a:prstGeom>
        </p:spPr>
        <p:txBody>
          <a:bodyPr>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5-17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插入信号节点</a:t>
            </a:r>
            <a:endPar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pic>
        <p:nvPicPr>
          <p:cNvPr id="2" name="图片 27" descr="6"/>
          <p:cNvPicPr>
            <a:picLocks noChangeAspect="1"/>
          </p:cNvPicPr>
          <p:nvPr/>
        </p:nvPicPr>
        <p:blipFill>
          <a:blip r:embed="rId3"/>
          <a:stretch>
            <a:fillRect/>
          </a:stretch>
        </p:blipFill>
        <p:spPr>
          <a:xfrm>
            <a:off x="3291840" y="3632200"/>
            <a:ext cx="2804160" cy="2707640"/>
          </a:xfrm>
          <a:prstGeom prst="rect">
            <a:avLst/>
          </a:prstGeom>
          <a:noFill/>
          <a:ln w="9525">
            <a:noFill/>
          </a:ln>
        </p:spPr>
      </p:pic>
      <p:pic>
        <p:nvPicPr>
          <p:cNvPr id="3" name="图片 21" descr="2"/>
          <p:cNvPicPr>
            <a:picLocks noChangeAspect="1"/>
          </p:cNvPicPr>
          <p:nvPr/>
        </p:nvPicPr>
        <p:blipFill>
          <a:blip r:embed="rId4"/>
          <a:stretch>
            <a:fillRect/>
          </a:stretch>
        </p:blipFill>
        <p:spPr>
          <a:xfrm>
            <a:off x="6219825" y="3642360"/>
            <a:ext cx="2973705" cy="2697480"/>
          </a:xfrm>
          <a:prstGeom prst="rect">
            <a:avLst/>
          </a:prstGeom>
          <a:noFill/>
          <a:ln w="9525">
            <a:no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054100"/>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lang="en-US"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 Quartus</a:t>
            </a:r>
            <a:r>
              <a:rPr lang="en-US"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Ⅱ</a:t>
            </a:r>
            <a:r>
              <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基本操作流程</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5.1.5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仿真设计文件</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3</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、设置波形参数</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选择</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Edit</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菜单下的</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Set End Time</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命令，可弹出以下界面，依次输入输入端和输出端的仿真时间，简单操作也可按如下序号操作，界面如图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5-18</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endPar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a:off x="3944620" y="6309275"/>
            <a:ext cx="4064000" cy="368300"/>
          </a:xfrm>
          <a:prstGeom prst="rect">
            <a:avLst/>
          </a:prstGeom>
        </p:spPr>
        <p:txBody>
          <a:bodyPr>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5-18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设置仿真时间</a:t>
            </a:r>
            <a:endPar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pic>
        <p:nvPicPr>
          <p:cNvPr id="2" name="图片 26" descr="3"/>
          <p:cNvPicPr>
            <a:picLocks noChangeAspect="1"/>
          </p:cNvPicPr>
          <p:nvPr/>
        </p:nvPicPr>
        <p:blipFill>
          <a:blip r:embed="rId3"/>
          <a:stretch>
            <a:fillRect/>
          </a:stretch>
        </p:blipFill>
        <p:spPr>
          <a:xfrm>
            <a:off x="3216910" y="3323590"/>
            <a:ext cx="5519420" cy="298577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09600" y="0"/>
            <a:ext cx="3153341"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lstStyle/>
          <a:p>
            <a:pPr algn="ctr" defTabSz="1097280"/>
            <a:endParaRPr lang="zh-CN" altLang="en-US" sz="2160">
              <a:solidFill>
                <a:prstClr val="white"/>
              </a:solidFill>
              <a:latin typeface="Calibri" panose="020F0502020204030204"/>
              <a:ea typeface="幼圆" panose="02010509060101010101" charset="-122"/>
            </a:endParaRPr>
          </a:p>
        </p:txBody>
      </p:sp>
      <p:grpSp>
        <p:nvGrpSpPr>
          <p:cNvPr id="19" name="组合 18"/>
          <p:cNvGrpSpPr/>
          <p:nvPr/>
        </p:nvGrpSpPr>
        <p:grpSpPr>
          <a:xfrm>
            <a:off x="1105977" y="2654418"/>
            <a:ext cx="2118592" cy="1261505"/>
            <a:chOff x="316783" y="2087602"/>
            <a:chExt cx="1765492" cy="1051254"/>
          </a:xfrm>
        </p:grpSpPr>
        <p:sp>
          <p:nvSpPr>
            <p:cNvPr id="20" name="矩形 19"/>
            <p:cNvSpPr/>
            <p:nvPr/>
          </p:nvSpPr>
          <p:spPr>
            <a:xfrm>
              <a:off x="651036" y="2087602"/>
              <a:ext cx="1096988" cy="569387"/>
            </a:xfrm>
            <a:prstGeom prst="rect">
              <a:avLst/>
            </a:prstGeom>
          </p:spPr>
          <p:txBody>
            <a:bodyPr wrap="none">
              <a:spAutoFit/>
            </a:bodyPr>
            <a:lstStyle/>
            <a:p>
              <a:pPr algn="ctr" defTabSz="822960"/>
              <a:r>
                <a:rPr lang="zh-CN" altLang="en-US" sz="3840" b="1" dirty="0">
                  <a:solidFill>
                    <a:prstClr val="white"/>
                  </a:solidFill>
                  <a:latin typeface="微软雅黑" panose="020B0503020204020204" pitchFamily="34" charset="-122"/>
                  <a:ea typeface="微软雅黑" panose="020B0503020204020204" pitchFamily="34" charset="-122"/>
                </a:rPr>
                <a:t>目 录</a:t>
              </a:r>
              <a:endParaRPr lang="zh-CN" altLang="en-US" sz="3840" b="1" dirty="0">
                <a:solidFill>
                  <a:prstClr val="white"/>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316783" y="2569469"/>
              <a:ext cx="1765492" cy="569387"/>
            </a:xfrm>
            <a:prstGeom prst="rect">
              <a:avLst/>
            </a:prstGeom>
            <a:noFill/>
          </p:spPr>
          <p:txBody>
            <a:bodyPr wrap="none" rtlCol="0">
              <a:spAutoFit/>
            </a:bodyPr>
            <a:lstStyle/>
            <a:p>
              <a:pPr algn="ctr" defTabSz="822960"/>
              <a:r>
                <a:rPr lang="en-US" altLang="zh-CN" sz="3840" dirty="0" err="1">
                  <a:solidFill>
                    <a:prstClr val="white"/>
                  </a:solidFill>
                  <a:latin typeface="微软雅黑" panose="020B0503020204020204" pitchFamily="34" charset="-122"/>
                  <a:ea typeface="微软雅黑" panose="020B0503020204020204" pitchFamily="34" charset="-122"/>
                </a:rPr>
                <a:t>Contens</a:t>
              </a:r>
              <a:endParaRPr lang="zh-CN" altLang="en-US" sz="3840" dirty="0">
                <a:solidFill>
                  <a:prstClr val="white"/>
                </a:solidFill>
                <a:latin typeface="微软雅黑" panose="020B0503020204020204" pitchFamily="34" charset="-122"/>
                <a:ea typeface="微软雅黑" panose="020B0503020204020204" pitchFamily="34" charset="-122"/>
              </a:endParaRPr>
            </a:p>
          </p:txBody>
        </p:sp>
      </p:grpSp>
      <p:pic>
        <p:nvPicPr>
          <p:cNvPr id="38" name="图片 3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06269" y="4499873"/>
            <a:ext cx="2639448" cy="2033476"/>
          </a:xfrm>
          <a:prstGeom prst="rect">
            <a:avLst/>
          </a:prstGeom>
        </p:spPr>
      </p:pic>
      <p:grpSp>
        <p:nvGrpSpPr>
          <p:cNvPr id="13" name="组合 12"/>
          <p:cNvGrpSpPr/>
          <p:nvPr/>
        </p:nvGrpSpPr>
        <p:grpSpPr>
          <a:xfrm>
            <a:off x="4394835" y="1137285"/>
            <a:ext cx="6737985" cy="4251325"/>
            <a:chOff x="8139" y="2865"/>
            <a:chExt cx="7846" cy="4261"/>
          </a:xfrm>
        </p:grpSpPr>
        <p:sp>
          <p:nvSpPr>
            <p:cNvPr id="4" name="圆角矩形 3"/>
            <p:cNvSpPr/>
            <p:nvPr>
              <p:custDataLst>
                <p:tags r:id="rId2"/>
              </p:custDataLst>
            </p:nvPr>
          </p:nvSpPr>
          <p:spPr>
            <a:xfrm>
              <a:off x="8139" y="2896"/>
              <a:ext cx="957" cy="1042"/>
            </a:xfrm>
            <a:prstGeom prst="roundRect">
              <a:avLst/>
            </a:prstGeom>
            <a:solidFill>
              <a:schemeClr val="tx2">
                <a:lumMod val="75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lstStyle/>
            <a:p>
              <a:pPr algn="ctr" defTabSz="1097280"/>
              <a:r>
                <a:rPr lang="en-US" altLang="zh-CN" sz="2400" dirty="0">
                  <a:solidFill>
                    <a:prstClr val="white"/>
                  </a:solidFill>
                  <a:latin typeface="微软雅黑" panose="020B0503020204020204" pitchFamily="34" charset="-122"/>
                  <a:ea typeface="微软雅黑" panose="020B0503020204020204" pitchFamily="34" charset="-122"/>
                </a:rPr>
                <a:t>1</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5" name="TextBox 4"/>
            <p:cNvSpPr txBox="1"/>
            <p:nvPr>
              <p:custDataLst>
                <p:tags r:id="rId3"/>
              </p:custDataLst>
            </p:nvPr>
          </p:nvSpPr>
          <p:spPr>
            <a:xfrm>
              <a:off x="9254" y="2865"/>
              <a:ext cx="6730" cy="1074"/>
            </a:xfrm>
            <a:prstGeom prst="rect">
              <a:avLst/>
            </a:prstGeom>
            <a:noFill/>
          </p:spPr>
          <p:txBody>
            <a:bodyPr wrap="square" lIns="109703" tIns="54851" rIns="109703" bIns="54851" rtlCol="0">
              <a:noAutofit/>
            </a:bodyPr>
            <a:lstStyle/>
            <a:p>
              <a:pPr lvl="0" indent="0" algn="l" fontAlgn="ctr">
                <a:lnSpc>
                  <a:spcPct val="120000"/>
                </a:lnSpc>
                <a:spcBef>
                  <a:spcPts val="0"/>
                </a:spcBef>
                <a:spcAft>
                  <a:spcPts val="800"/>
                </a:spcAft>
                <a:buSzPct val="100000"/>
                <a:buFont typeface="Wingdings" panose="05000000000000000000" charset="0"/>
                <a:buNone/>
              </a:pPr>
              <a:r>
                <a:rPr lang="en-US"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5.1 Quartus</a:t>
              </a:r>
              <a:r>
                <a:rPr lang="en-US"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Ⅱ</a:t>
              </a:r>
              <a:r>
                <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基本操作流程</a:t>
              </a:r>
              <a:endParaRPr lang="en-US" altLang="zh-CN" sz="2400" b="1" dirty="0">
                <a:solidFill>
                  <a:prstClr val="black"/>
                </a:solidFill>
                <a:latin typeface="微软雅黑" panose="020B0503020204020204" pitchFamily="34" charset="-122"/>
                <a:ea typeface="微软雅黑" panose="020B0503020204020204" pitchFamily="34" charset="-122"/>
              </a:endParaRPr>
            </a:p>
          </p:txBody>
        </p:sp>
        <p:sp>
          <p:nvSpPr>
            <p:cNvPr id="24" name="圆角矩形 23"/>
            <p:cNvSpPr/>
            <p:nvPr>
              <p:custDataLst>
                <p:tags r:id="rId4"/>
              </p:custDataLst>
            </p:nvPr>
          </p:nvSpPr>
          <p:spPr>
            <a:xfrm>
              <a:off x="8139" y="4503"/>
              <a:ext cx="957" cy="1042"/>
            </a:xfrm>
            <a:prstGeom prst="roundRect">
              <a:avLst/>
            </a:prstGeom>
            <a:solidFill>
              <a:schemeClr val="tx2">
                <a:lumMod val="75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lstStyle/>
            <a:p>
              <a:pPr algn="ctr" defTabSz="1097280"/>
              <a:r>
                <a:rPr lang="en-US" altLang="zh-CN" sz="2400" dirty="0">
                  <a:solidFill>
                    <a:prstClr val="white"/>
                  </a:solidFill>
                  <a:latin typeface="微软雅黑" panose="020B0503020204020204" pitchFamily="34" charset="-122"/>
                  <a:ea typeface="微软雅黑" panose="020B0503020204020204" pitchFamily="34" charset="-122"/>
                </a:rPr>
                <a:t>2</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25" name="TextBox 24"/>
            <p:cNvSpPr txBox="1"/>
            <p:nvPr>
              <p:custDataLst>
                <p:tags r:id="rId5"/>
              </p:custDataLst>
            </p:nvPr>
          </p:nvSpPr>
          <p:spPr>
            <a:xfrm>
              <a:off x="9254" y="4472"/>
              <a:ext cx="6731" cy="1076"/>
            </a:xfrm>
            <a:prstGeom prst="rect">
              <a:avLst/>
            </a:prstGeom>
            <a:noFill/>
          </p:spPr>
          <p:txBody>
            <a:bodyPr wrap="square" lIns="109703" tIns="54851" rIns="109703" bIns="54851" rtlCol="0">
              <a:noAutofit/>
            </a:bodyPr>
            <a:lstStyle/>
            <a:p>
              <a:pPr lvl="0" indent="0" algn="l" fontAlgn="ctr">
                <a:lnSpc>
                  <a:spcPct val="120000"/>
                </a:lnSpc>
                <a:spcBef>
                  <a:spcPts val="0"/>
                </a:spcBef>
                <a:spcAft>
                  <a:spcPts val="800"/>
                </a:spcAft>
                <a:buSzPct val="100000"/>
                <a:buFont typeface="Wingdings" panose="05000000000000000000" charset="0"/>
                <a:buNone/>
              </a:pPr>
              <a:r>
                <a:rPr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5.2 Quartus II宏功能模块的使用方法</a:t>
              </a:r>
              <a:endParaRPr lang="en-US" altLang="zh-CN" sz="2400" b="1" dirty="0">
                <a:solidFill>
                  <a:prstClr val="black"/>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8139" y="6053"/>
              <a:ext cx="7568" cy="1073"/>
              <a:chOff x="8139" y="6079"/>
              <a:chExt cx="7568" cy="1073"/>
            </a:xfrm>
          </p:grpSpPr>
          <p:sp>
            <p:nvSpPr>
              <p:cNvPr id="11" name="圆角矩形 10"/>
              <p:cNvSpPr/>
              <p:nvPr>
                <p:custDataLst>
                  <p:tags r:id="rId6"/>
                </p:custDataLst>
              </p:nvPr>
            </p:nvSpPr>
            <p:spPr>
              <a:xfrm>
                <a:off x="8139" y="6110"/>
                <a:ext cx="957" cy="1042"/>
              </a:xfrm>
              <a:prstGeom prst="roundRect">
                <a:avLst/>
              </a:prstGeom>
              <a:solidFill>
                <a:schemeClr val="tx2">
                  <a:lumMod val="75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lstStyle/>
              <a:p>
                <a:pPr algn="ctr" defTabSz="1097280"/>
                <a:r>
                  <a:rPr lang="en-US" altLang="zh-CN" sz="2400" dirty="0">
                    <a:solidFill>
                      <a:prstClr val="white"/>
                    </a:solidFill>
                    <a:latin typeface="微软雅黑" panose="020B0503020204020204" pitchFamily="34" charset="-122"/>
                    <a:ea typeface="微软雅黑" panose="020B0503020204020204" pitchFamily="34" charset="-122"/>
                  </a:rPr>
                  <a:t>3</a:t>
                </a:r>
                <a:endParaRPr lang="zh-CN" altLang="en-US" sz="2400" dirty="0">
                  <a:solidFill>
                    <a:prstClr val="white"/>
                  </a:solidFill>
                  <a:latin typeface="微软雅黑" panose="020B0503020204020204" pitchFamily="34" charset="-122"/>
                  <a:ea typeface="微软雅黑" panose="020B0503020204020204" pitchFamily="34" charset="-122"/>
                </a:endParaRPr>
              </a:p>
            </p:txBody>
          </p:sp>
          <p:sp>
            <p:nvSpPr>
              <p:cNvPr id="12" name="TextBox 27"/>
              <p:cNvSpPr txBox="1"/>
              <p:nvPr>
                <p:custDataLst>
                  <p:tags r:id="rId7"/>
                </p:custDataLst>
              </p:nvPr>
            </p:nvSpPr>
            <p:spPr>
              <a:xfrm>
                <a:off x="9254" y="6079"/>
                <a:ext cx="6453" cy="1055"/>
              </a:xfrm>
              <a:prstGeom prst="rect">
                <a:avLst/>
              </a:prstGeom>
              <a:noFill/>
            </p:spPr>
            <p:txBody>
              <a:bodyPr wrap="square" lIns="109703" tIns="54851" rIns="109703" bIns="54851" rtlCol="0">
                <a:noAutofit/>
              </a:bodyPr>
              <a:lstStyle/>
              <a:p>
                <a:pPr defTabSz="1097280">
                  <a:lnSpc>
                    <a:spcPct val="140000"/>
                  </a:lnSpc>
                </a:pPr>
                <a:r>
                  <a:rPr lang="en-US"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5.3 </a:t>
                </a:r>
                <a:r>
                  <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简单的</a:t>
                </a:r>
                <a:r>
                  <a:rPr lang="en-US"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Nios</a:t>
                </a:r>
                <a:r>
                  <a:rPr lang="en-US"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Ⅱ</a:t>
                </a:r>
                <a:r>
                  <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系统设计</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defTabSz="1097280">
                  <a:lnSpc>
                    <a:spcPct val="140000"/>
                  </a:lnSpc>
                </a:pPr>
                <a:endParaRPr lang="en-US" altLang="zh-CN" sz="2400" b="1" dirty="0">
                  <a:solidFill>
                    <a:prstClr val="black"/>
                  </a:solidFill>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054100"/>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lang="en-US"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 Quartus</a:t>
            </a:r>
            <a:r>
              <a:rPr lang="en-US"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Ⅱ</a:t>
            </a:r>
            <a:r>
              <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基本操作流程</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5.1.5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仿真设计文件</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4</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、添加频率</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依次为输入信号添加频率，界面如图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5-19</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a:off x="3944620" y="6309275"/>
            <a:ext cx="4064000" cy="368300"/>
          </a:xfrm>
          <a:prstGeom prst="rect">
            <a:avLst/>
          </a:prstGeom>
        </p:spPr>
        <p:txBody>
          <a:bodyPr>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5-19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添加频率</a:t>
            </a:r>
            <a:endPar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pic>
        <p:nvPicPr>
          <p:cNvPr id="2" name="图片 29" descr="4"/>
          <p:cNvPicPr>
            <a:picLocks noChangeAspect="1"/>
          </p:cNvPicPr>
          <p:nvPr/>
        </p:nvPicPr>
        <p:blipFill>
          <a:blip r:embed="rId3"/>
          <a:stretch>
            <a:fillRect/>
          </a:stretch>
        </p:blipFill>
        <p:spPr>
          <a:xfrm>
            <a:off x="2772410" y="2994660"/>
            <a:ext cx="6646545" cy="316230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053465"/>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lang="en-US"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 Quartus</a:t>
            </a:r>
            <a:r>
              <a:rPr lang="en-US"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Ⅱ</a:t>
            </a:r>
            <a:r>
              <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基本操作流程</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5.1.5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仿真设计文件</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、启动仿真器</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选择</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Simulation</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菜单下的</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Options</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命令，点击</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OK</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按钮，界面如图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5-20</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a:off x="3944620" y="6309275"/>
            <a:ext cx="4064000" cy="368300"/>
          </a:xfrm>
          <a:prstGeom prst="rect">
            <a:avLst/>
          </a:prstGeom>
        </p:spPr>
        <p:txBody>
          <a:bodyPr>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5-20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启动仿真器</a:t>
            </a:r>
            <a:endPar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pic>
        <p:nvPicPr>
          <p:cNvPr id="2" name="图片 31" descr="5"/>
          <p:cNvPicPr>
            <a:picLocks noChangeAspect="1"/>
          </p:cNvPicPr>
          <p:nvPr/>
        </p:nvPicPr>
        <p:blipFill>
          <a:blip r:embed="rId3"/>
          <a:stretch>
            <a:fillRect/>
          </a:stretch>
        </p:blipFill>
        <p:spPr>
          <a:xfrm>
            <a:off x="2464435" y="3009265"/>
            <a:ext cx="6534150" cy="325882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053465"/>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lang="en-US"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 Quartus</a:t>
            </a:r>
            <a:r>
              <a:rPr lang="en-US"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Ⅱ</a:t>
            </a:r>
            <a:r>
              <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基本操作流程</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5.1.5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仿真设计文件</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6</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、运行</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完成上述操作后，保存文件，然后点击运行，界面如图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5-21</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a:off x="3944620" y="6309275"/>
            <a:ext cx="4064000" cy="368300"/>
          </a:xfrm>
          <a:prstGeom prst="rect">
            <a:avLst/>
          </a:prstGeom>
        </p:spPr>
        <p:txBody>
          <a:bodyPr>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5-21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运行激励信号波形</a:t>
            </a:r>
            <a:endPar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pic>
        <p:nvPicPr>
          <p:cNvPr id="2" name="图片 32" descr="7"/>
          <p:cNvPicPr>
            <a:picLocks noChangeAspect="1"/>
          </p:cNvPicPr>
          <p:nvPr/>
        </p:nvPicPr>
        <p:blipFill>
          <a:blip r:embed="rId3"/>
          <a:stretch>
            <a:fillRect/>
          </a:stretch>
        </p:blipFill>
        <p:spPr>
          <a:xfrm>
            <a:off x="2357120" y="2874010"/>
            <a:ext cx="7478395" cy="338074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053465"/>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lang="en-US"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 Quartus</a:t>
            </a:r>
            <a:r>
              <a:rPr lang="en-US"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Ⅱ</a:t>
            </a:r>
            <a:r>
              <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基本操作流程</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5.1.5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仿真设计文件</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7</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、输出激励信号波形图</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界面如图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5-22</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所示，可以看出其输入输出数据完全符合设计要求。</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a:off x="3944620" y="6309275"/>
            <a:ext cx="4064000" cy="368300"/>
          </a:xfrm>
          <a:prstGeom prst="rect">
            <a:avLst/>
          </a:prstGeom>
        </p:spPr>
        <p:txBody>
          <a:bodyPr>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5-22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输出激励信号波形</a:t>
            </a:r>
            <a:endPar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pic>
        <p:nvPicPr>
          <p:cNvPr id="2" name="图片 33" descr="8"/>
          <p:cNvPicPr>
            <a:picLocks noChangeAspect="1"/>
          </p:cNvPicPr>
          <p:nvPr/>
        </p:nvPicPr>
        <p:blipFill>
          <a:blip r:embed="rId3"/>
          <a:stretch>
            <a:fillRect/>
          </a:stretch>
        </p:blipFill>
        <p:spPr>
          <a:xfrm>
            <a:off x="3039110" y="2989580"/>
            <a:ext cx="5707380" cy="321246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053465"/>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lang="en-US"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 Quartus</a:t>
            </a:r>
            <a:r>
              <a:rPr lang="en-US"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Ⅱ</a:t>
            </a:r>
            <a:r>
              <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基本操作流程</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5.1.6 目标器件的加载</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endParaRPr>
          </a:p>
          <a:p>
            <a:pPr lvl="1" indent="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       </a:t>
            </a:r>
            <a:r>
              <a:rPr lang="zh-CN" altLang="en-US" sz="18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软硬件调试验证-实验连线，之后下载，界面如图5-23所示。</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a:off x="3944620" y="6309275"/>
            <a:ext cx="4064000" cy="368300"/>
          </a:xfrm>
          <a:prstGeom prst="rect">
            <a:avLst/>
          </a:prstGeom>
        </p:spPr>
        <p:txBody>
          <a:bodyPr>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sym typeface="+mn-ea"/>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sym typeface="+mn-ea"/>
              </a:rPr>
              <a:t>5-23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sym typeface="+mn-ea"/>
              </a:rPr>
              <a:t>程序下载</a:t>
            </a:r>
            <a:endPar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pic>
        <p:nvPicPr>
          <p:cNvPr id="3" name="图片 5"/>
          <p:cNvPicPr>
            <a:picLocks noChangeAspect="1"/>
          </p:cNvPicPr>
          <p:nvPr/>
        </p:nvPicPr>
        <p:blipFill>
          <a:blip r:embed="rId3"/>
          <a:stretch>
            <a:fillRect/>
          </a:stretch>
        </p:blipFill>
        <p:spPr>
          <a:xfrm>
            <a:off x="3080385" y="2527935"/>
            <a:ext cx="6031865" cy="351409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053465"/>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lang="en-US"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 Quartus</a:t>
            </a:r>
            <a:r>
              <a:rPr lang="en-US"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Ⅱ</a:t>
            </a:r>
            <a:r>
              <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基本操作流程</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5.1.7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原理图设计</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1</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、新建</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.bdf</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文件，生成顶层文件</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1"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选择</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File</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菜单下的</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New</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命令，进入后选择</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Block Diagram/Schematic File</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命令，界面如图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5-24</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a:off x="3944620" y="6309275"/>
            <a:ext cx="4064000" cy="368300"/>
          </a:xfrm>
          <a:prstGeom prst="rect">
            <a:avLst/>
          </a:prstGeom>
        </p:spPr>
        <p:txBody>
          <a:bodyPr>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5-24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新文件类型选择</a:t>
            </a:r>
            <a:endPar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pic>
        <p:nvPicPr>
          <p:cNvPr id="2" name="图片 12"/>
          <p:cNvPicPr>
            <a:picLocks noChangeAspect="1"/>
          </p:cNvPicPr>
          <p:nvPr/>
        </p:nvPicPr>
        <p:blipFill>
          <a:blip r:embed="rId3"/>
          <a:stretch>
            <a:fillRect/>
          </a:stretch>
        </p:blipFill>
        <p:spPr>
          <a:xfrm>
            <a:off x="4399915" y="2935605"/>
            <a:ext cx="3394710" cy="330581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053465"/>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lang="en-US"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 Quartus</a:t>
            </a:r>
            <a:r>
              <a:rPr lang="en-US"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Ⅱ</a:t>
            </a:r>
            <a:r>
              <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基本操作流程</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5.1.7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原理图设计</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2</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、顶层图形文件的另存和绘制</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建完顶层图形文件后</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File</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菜单下的</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Save as</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命令，在弹出的窗口中新建一个文件夹用来存放原理图文件和后面的矢量波形文件，界面如图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5-25</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a:off x="3944620" y="6309275"/>
            <a:ext cx="4064000" cy="368300"/>
          </a:xfrm>
          <a:prstGeom prst="rect">
            <a:avLst/>
          </a:prstGeom>
        </p:spPr>
        <p:txBody>
          <a:bodyPr>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5-25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顶层图形文件的另存</a:t>
            </a:r>
            <a:endPar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pic>
        <p:nvPicPr>
          <p:cNvPr id="2" name="图片 17" descr="3"/>
          <p:cNvPicPr>
            <a:picLocks noChangeAspect="1"/>
          </p:cNvPicPr>
          <p:nvPr/>
        </p:nvPicPr>
        <p:blipFill>
          <a:blip r:embed="rId3"/>
          <a:stretch>
            <a:fillRect/>
          </a:stretch>
        </p:blipFill>
        <p:spPr>
          <a:xfrm>
            <a:off x="3856355" y="3314065"/>
            <a:ext cx="4240530" cy="286004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053465"/>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lang="en-US"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 Quartus</a:t>
            </a:r>
            <a:r>
              <a:rPr lang="en-US"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Ⅱ</a:t>
            </a:r>
            <a:r>
              <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基本操作流程</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5.1.7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原理图设计</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3</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、选择元件</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画原理图时直接双击空白处，弹出如下窗口，在</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Name</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命令中输入自己想要添加的器件名称，之后点击</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OK</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按钮后就可以拖放了，如果需要多个相同的器件，可以按住</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Ctrl</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键，选中已添加到原理图中的器件并按住鼠标左键，将器件拖放到自己想要的位置后松开鼠标左键即可，界面如图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5-26</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a:off x="3944620" y="6309275"/>
            <a:ext cx="4064000" cy="368300"/>
          </a:xfrm>
          <a:prstGeom prst="rect">
            <a:avLst/>
          </a:prstGeom>
        </p:spPr>
        <p:txBody>
          <a:bodyPr>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5-26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选择元件</a:t>
            </a:r>
            <a:endPar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pic>
        <p:nvPicPr>
          <p:cNvPr id="2" name="图片 13"/>
          <p:cNvPicPr>
            <a:picLocks noChangeAspect="1"/>
          </p:cNvPicPr>
          <p:nvPr/>
        </p:nvPicPr>
        <p:blipFill>
          <a:blip r:embed="rId3"/>
          <a:stretch>
            <a:fillRect/>
          </a:stretch>
        </p:blipFill>
        <p:spPr>
          <a:xfrm>
            <a:off x="4387850" y="3607435"/>
            <a:ext cx="3137535" cy="265811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053465"/>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lang="en-US"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 Quartus</a:t>
            </a:r>
            <a:r>
              <a:rPr lang="en-US"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Ⅱ</a:t>
            </a:r>
            <a:r>
              <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基本操作流程</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5.1.7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原理图设计</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4</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、元器件命名</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在</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Pin name</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中命名，界面如图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5-27</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a:off x="3944620" y="6309275"/>
            <a:ext cx="4064000" cy="368300"/>
          </a:xfrm>
          <a:prstGeom prst="rect">
            <a:avLst/>
          </a:prstGeom>
        </p:spPr>
        <p:txBody>
          <a:bodyPr>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5-27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元器件命名</a:t>
            </a:r>
            <a:endPar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pic>
        <p:nvPicPr>
          <p:cNvPr id="2" name="图片 14"/>
          <p:cNvPicPr>
            <a:picLocks noChangeAspect="1"/>
          </p:cNvPicPr>
          <p:nvPr/>
        </p:nvPicPr>
        <p:blipFill>
          <a:blip r:embed="rId3"/>
          <a:stretch>
            <a:fillRect/>
          </a:stretch>
        </p:blipFill>
        <p:spPr>
          <a:xfrm>
            <a:off x="3016885" y="3113405"/>
            <a:ext cx="5640705" cy="302006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053465"/>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lang="en-US"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 Quartus</a:t>
            </a:r>
            <a:r>
              <a:rPr lang="en-US"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Ⅱ</a:t>
            </a:r>
            <a:r>
              <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基本操作流程</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5.1.7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原理图设计</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、绘制原理图</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界面如图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5-28</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6</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、编译原理图</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画完原理图后，点击保存进行编译，这里以一个半加器为例，点击</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Start Compilation</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命令，界面如图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5-29</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a:off x="313055" y="6126480"/>
            <a:ext cx="9476105" cy="368300"/>
          </a:xfrm>
          <a:prstGeom prst="rect">
            <a:avLst/>
          </a:prstGeom>
        </p:spPr>
        <p:txBody>
          <a:bodyPr wrap="square">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5-28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绘制原理图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5-29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运行原理图</a:t>
            </a:r>
            <a:endPar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pic>
        <p:nvPicPr>
          <p:cNvPr id="2" name="图片 56"/>
          <p:cNvPicPr>
            <a:picLocks noChangeAspect="1"/>
          </p:cNvPicPr>
          <p:nvPr/>
        </p:nvPicPr>
        <p:blipFill>
          <a:blip r:embed="rId3"/>
          <a:stretch>
            <a:fillRect/>
          </a:stretch>
        </p:blipFill>
        <p:spPr>
          <a:xfrm>
            <a:off x="357505" y="4187190"/>
            <a:ext cx="4159885" cy="1738630"/>
          </a:xfrm>
          <a:prstGeom prst="rect">
            <a:avLst/>
          </a:prstGeom>
          <a:noFill/>
          <a:ln w="9525">
            <a:noFill/>
          </a:ln>
        </p:spPr>
      </p:pic>
      <p:pic>
        <p:nvPicPr>
          <p:cNvPr id="3" name="图片 -2147481894" descr="2"/>
          <p:cNvPicPr>
            <a:picLocks noChangeAspect="1"/>
          </p:cNvPicPr>
          <p:nvPr/>
        </p:nvPicPr>
        <p:blipFill>
          <a:blip r:embed="rId4"/>
          <a:stretch>
            <a:fillRect/>
          </a:stretch>
        </p:blipFill>
        <p:spPr>
          <a:xfrm>
            <a:off x="5210810" y="4087495"/>
            <a:ext cx="4437380" cy="1847850"/>
          </a:xfrm>
          <a:prstGeom prst="rect">
            <a:avLst/>
          </a:prstGeom>
          <a:noFill/>
          <a:ln w="9525">
            <a:no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054100"/>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lang="en-US"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 Quartus</a:t>
            </a:r>
            <a:r>
              <a:rPr lang="en-US"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Ⅱ</a:t>
            </a:r>
            <a:r>
              <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基本操作流程</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5.1.1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建立工程文件</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1168400" lvl="2" indent="-254000" algn="l" fontAlgn="ctr">
              <a:lnSpc>
                <a:spcPct val="120000"/>
              </a:lnSpc>
              <a:spcBef>
                <a:spcPts val="0"/>
              </a:spcBef>
              <a:spcAft>
                <a:spcPts val="800"/>
              </a:spcAft>
              <a:buSzPct val="100000"/>
              <a:buFont typeface="Wingdings" panose="05000000000000000000" charset="0"/>
              <a:buChar char="l"/>
            </a:pP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用</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Quartus</a:t>
            </a:r>
            <a:r>
              <a:rPr lang="en-US"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Ⅱ</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软件开发项目时，首先要建立工程文件，其包含了项目设计过程中生成的所有文件，创建的步骤大致如下：</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1</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、双击</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Quartus</a:t>
            </a:r>
            <a:r>
              <a:rPr lang="en-US"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Ⅱ</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软件打开，</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Quartus</a:t>
            </a:r>
            <a:r>
              <a:rPr lang="en-US"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Ⅱ</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界面如图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pic>
        <p:nvPicPr>
          <p:cNvPr id="2" name="图片 1"/>
          <p:cNvPicPr>
            <a:picLocks noChangeAspect="1"/>
          </p:cNvPicPr>
          <p:nvPr/>
        </p:nvPicPr>
        <p:blipFill>
          <a:blip r:embed="rId3"/>
          <a:stretch>
            <a:fillRect/>
          </a:stretch>
        </p:blipFill>
        <p:spPr>
          <a:xfrm>
            <a:off x="3430905" y="3228340"/>
            <a:ext cx="5091430" cy="2838450"/>
          </a:xfrm>
          <a:prstGeom prst="rect">
            <a:avLst/>
          </a:prstGeom>
          <a:noFill/>
          <a:ln w="9525">
            <a:noFill/>
          </a:ln>
        </p:spPr>
      </p:pic>
      <p:sp>
        <p:nvSpPr>
          <p:cNvPr id="3" name="文本框 2"/>
          <p:cNvSpPr txBox="1"/>
          <p:nvPr/>
        </p:nvSpPr>
        <p:spPr>
          <a:xfrm>
            <a:off x="3944620" y="6194975"/>
            <a:ext cx="4064000" cy="368300"/>
          </a:xfrm>
          <a:prstGeom prst="rect">
            <a:avLst/>
          </a:prstGeom>
        </p:spPr>
        <p:txBody>
          <a:bodyPr>
            <a:spAutoFit/>
            <a:extLst>
              <a:ext uri="{4A0BC546-FE56-4ADE-93B0-CB8AF2F6F144}">
                <wpsdc:textFrameExt xmlns:wpsdc="http://www.wps.cn/officeDocument/2022/drawingmlCustomData" type="text"/>
              </a:ext>
            </a:extLst>
          </a:bodyPr>
          <a:p>
            <a:pPr algn="ctr"/>
            <a:r>
              <a:rPr lang="zh-CN" altLang="en-US" sz="18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图5-1 QuartusⅡ界面</a:t>
            </a:r>
            <a:endParaRPr lang="zh-CN" altLang="en-US" sz="18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053465"/>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lang="en-US"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 Quartus</a:t>
            </a:r>
            <a:r>
              <a:rPr lang="en-US"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Ⅱ</a:t>
            </a:r>
            <a:r>
              <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基本操作流程</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5.1.7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原理图设计</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7</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、综合原理图</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编译整个工程，编译并综合成功！警告可以不用管，只要没错误就行，界面如图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5-30</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a:off x="4034155" y="5525770"/>
            <a:ext cx="3228340" cy="368300"/>
          </a:xfrm>
          <a:prstGeom prst="rect">
            <a:avLst/>
          </a:prstGeom>
        </p:spPr>
        <p:txBody>
          <a:bodyPr wrap="square">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5-30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原理图编译成功</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                                       </a:t>
            </a:r>
            <a:endPar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pic>
        <p:nvPicPr>
          <p:cNvPr id="2" name="图片 6" descr="1"/>
          <p:cNvPicPr>
            <a:picLocks noChangeAspect="1"/>
          </p:cNvPicPr>
          <p:nvPr/>
        </p:nvPicPr>
        <p:blipFill>
          <a:blip r:embed="rId3"/>
          <a:stretch>
            <a:fillRect/>
          </a:stretch>
        </p:blipFill>
        <p:spPr>
          <a:xfrm>
            <a:off x="2675255" y="2961640"/>
            <a:ext cx="5593080" cy="239268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101725"/>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lang="en-US"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 Quartus</a:t>
            </a:r>
            <a:r>
              <a:rPr lang="en-US"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Ⅱ</a:t>
            </a:r>
            <a:r>
              <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基本操作流程</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5.1.8 建立工程文件举例</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这里以七人表决器为例，进行演示。</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1</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、建立工程文件，具体操作流程参考</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5.1.1</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2</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、建立</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VHDL</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文件并编写代码，代码如下，具体操作流程参考</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5.1.2</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5" name="文本框 4"/>
          <p:cNvSpPr txBox="1"/>
          <p:nvPr/>
        </p:nvSpPr>
        <p:spPr>
          <a:xfrm>
            <a:off x="6319520" y="3476625"/>
            <a:ext cx="4892040" cy="3260725"/>
          </a:xfrm>
          <a:prstGeom prst="rect">
            <a:avLst/>
          </a:prstGeom>
        </p:spPr>
        <p:txBody>
          <a:bodyPr wrap="square">
            <a:noAutofit/>
            <a:extLst>
              <a:ext uri="{4A0BC546-FE56-4ADE-93B0-CB8AF2F6F144}">
                <wpsdc:textFrameExt xmlns:wpsdc="http://www.wps.cn/officeDocument/2022/drawingmlCustomData" type="text"/>
              </a:ext>
            </a:extLst>
          </a:bodyPr>
          <a:p>
            <a:pPr algn="l"/>
            <a:r>
              <a:rPr lang="en-US" altLang="zh-CN" sz="1800">
                <a:latin typeface="Arial" panose="020B0604020202020204" pitchFamily="34" charset="0"/>
                <a:ea typeface="微软雅黑" panose="020B0503020204020204" pitchFamily="34" charset="-122"/>
              </a:rPr>
              <a:t>begin</a:t>
            </a:r>
            <a:endParaRPr lang="en-US" altLang="zh-CN"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process(clk,s,d0,d1,d2,d3,d4,d5,d6)</a:t>
            </a:r>
            <a:endParaRPr lang="en-US" altLang="zh-CN"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begin</a:t>
            </a:r>
            <a:endParaRPr lang="en-US" altLang="zh-CN"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if clk'event and clk='0'then</a:t>
            </a:r>
            <a:endParaRPr lang="en-US" altLang="zh-CN"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s&lt;=d0+d1+d2+d3+d4+d5+d6;</a:t>
            </a:r>
            <a:endParaRPr lang="en-US" altLang="zh-CN"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end if ;</a:t>
            </a:r>
            <a:endParaRPr lang="en-US" altLang="zh-CN"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if (s&gt;4) then pass&lt;='1';</a:t>
            </a:r>
            <a:endParaRPr lang="en-US" altLang="zh-CN"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else pass&lt;='0';</a:t>
            </a:r>
            <a:endParaRPr lang="en-US" altLang="zh-CN"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end if;</a:t>
            </a:r>
            <a:endParaRPr lang="en-US" altLang="zh-CN"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end process;</a:t>
            </a:r>
            <a:endParaRPr lang="en-US" altLang="zh-CN"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end one;</a:t>
            </a:r>
            <a:endParaRPr lang="en-US" altLang="zh-CN" sz="1800">
              <a:latin typeface="Arial" panose="020B0604020202020204" pitchFamily="34" charset="0"/>
              <a:ea typeface="微软雅黑" panose="020B0503020204020204" pitchFamily="34" charset="-122"/>
            </a:endParaRPr>
          </a:p>
          <a:p>
            <a:pPr algn="l"/>
            <a:endParaRPr lang="en-US" altLang="zh-CN" sz="1800">
              <a:latin typeface="Arial" panose="020B0604020202020204" pitchFamily="34" charset="0"/>
              <a:ea typeface="微软雅黑" panose="020B0503020204020204" pitchFamily="34" charset="-122"/>
            </a:endParaRPr>
          </a:p>
        </p:txBody>
      </p:sp>
      <p:sp>
        <p:nvSpPr>
          <p:cNvPr id="6" name="文本框 5"/>
          <p:cNvSpPr txBox="1"/>
          <p:nvPr/>
        </p:nvSpPr>
        <p:spPr>
          <a:xfrm>
            <a:off x="1427480" y="3518535"/>
            <a:ext cx="4892040" cy="3170555"/>
          </a:xfrm>
          <a:prstGeom prst="rect">
            <a:avLst/>
          </a:prstGeom>
        </p:spPr>
        <p:txBody>
          <a:bodyPr wrap="square">
            <a:noAutofit/>
            <a:extLst>
              <a:ext uri="{4A0BC546-FE56-4ADE-93B0-CB8AF2F6F144}">
                <wpsdc:textFrameExt xmlns:wpsdc="http://www.wps.cn/officeDocument/2022/drawingmlCustomData" type="text"/>
              </a:ext>
            </a:extLst>
          </a:bodyPr>
          <a:p>
            <a:pPr algn="l"/>
            <a:r>
              <a:rPr lang="en-US" altLang="zh-CN" sz="1800">
                <a:latin typeface="Arial" panose="020B0604020202020204" pitchFamily="34" charset="0"/>
                <a:ea typeface="微软雅黑" panose="020B0503020204020204" pitchFamily="34" charset="-122"/>
              </a:rPr>
              <a:t>biaojueqi</a:t>
            </a:r>
            <a:r>
              <a:rPr lang="zh-CN" altLang="en-US" sz="1800">
                <a:latin typeface="Arial" panose="020B0604020202020204" pitchFamily="34" charset="0"/>
                <a:ea typeface="微软雅黑" panose="020B0503020204020204" pitchFamily="34" charset="-122"/>
              </a:rPr>
              <a:t>代码如下：</a:t>
            </a:r>
            <a:endParaRPr lang="zh-CN" altLang="en-US"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library ieee;</a:t>
            </a:r>
            <a:endParaRPr lang="en-US" altLang="zh-CN"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use ieee.std_logic_1164.all;</a:t>
            </a:r>
            <a:endParaRPr lang="en-US" altLang="zh-CN"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use ieee.std_logic_unsigned.all;</a:t>
            </a:r>
            <a:endParaRPr lang="en-US" altLang="zh-CN"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entity biaojueqi is</a:t>
            </a:r>
            <a:endParaRPr lang="en-US" altLang="zh-CN"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port (clk:in std_logic;</a:t>
            </a:r>
            <a:endParaRPr lang="en-US" altLang="zh-CN"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d0,d1,d2,d3,d4,d5,d6:in integer range 0 to 1;</a:t>
            </a:r>
            <a:endParaRPr lang="en-US" altLang="zh-CN"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      Pass:out std_logic);</a:t>
            </a:r>
            <a:endParaRPr lang="en-US" altLang="zh-CN"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end biaojueqi;</a:t>
            </a:r>
            <a:endParaRPr lang="en-US" altLang="zh-CN"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architecture one of biaojueqi is</a:t>
            </a:r>
            <a:endParaRPr lang="en-US" altLang="zh-CN"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signal s:integer range 0 to 7;</a:t>
            </a:r>
            <a:endParaRPr lang="en-US" altLang="zh-CN" sz="1800">
              <a:latin typeface="Arial" panose="020B0604020202020204" pitchFamily="34" charset="0"/>
              <a:ea typeface="微软雅黑" panose="020B0503020204020204" pitchFamily="34" charset="-122"/>
            </a:endParaRPr>
          </a:p>
          <a:p>
            <a:pPr algn="l"/>
            <a:endParaRPr lang="en-US" altLang="zh-CN" sz="1800">
              <a:latin typeface="Arial" panose="020B0604020202020204" pitchFamily="34" charset="0"/>
              <a:ea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101725"/>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lang="en-US"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 Quartus</a:t>
            </a:r>
            <a:r>
              <a:rPr lang="en-US"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Ⅱ</a:t>
            </a:r>
            <a:r>
              <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基本操作流程</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5.1.8 建立工程文件举例</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这里以七人表决器为例，进行演示。</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1</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、建立工程文件，具体操作流程参考</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5.1.1</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2</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、建立</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VHDL</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文件并编写代码，代码如下，具体操作流程参考</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5.1.2</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a:off x="1410335" y="3476625"/>
            <a:ext cx="4892040" cy="3343275"/>
          </a:xfrm>
          <a:prstGeom prst="rect">
            <a:avLst/>
          </a:prstGeom>
        </p:spPr>
        <p:txBody>
          <a:bodyPr wrap="square">
            <a:noAutofit/>
            <a:extLst>
              <a:ext uri="{4A0BC546-FE56-4ADE-93B0-CB8AF2F6F144}">
                <wpsdc:textFrameExt xmlns:wpsdc="http://www.wps.cn/officeDocument/2022/drawingmlCustomData" type="text"/>
              </a:ext>
            </a:extLst>
          </a:bodyPr>
          <a:p>
            <a:pPr algn="l"/>
            <a:r>
              <a:rPr lang="en-US" altLang="zh-CN" sz="1800">
                <a:latin typeface="Arial" panose="020B0604020202020204" pitchFamily="34" charset="0"/>
                <a:ea typeface="微软雅黑" panose="020B0503020204020204" pitchFamily="34" charset="-122"/>
              </a:rPr>
              <a:t>pass</a:t>
            </a:r>
            <a:r>
              <a:rPr lang="zh-CN" altLang="en-US" sz="1800">
                <a:latin typeface="Arial" panose="020B0604020202020204" pitchFamily="34" charset="0"/>
                <a:ea typeface="微软雅黑" panose="020B0503020204020204" pitchFamily="34" charset="-122"/>
              </a:rPr>
              <a:t>代码如下：</a:t>
            </a:r>
            <a:endParaRPr lang="zh-CN" altLang="en-US"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library ieee;</a:t>
            </a:r>
            <a:endParaRPr lang="en-US" altLang="zh-CN"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use ieee.std_logic_1164.all;</a:t>
            </a:r>
            <a:endParaRPr lang="en-US" altLang="zh-CN"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use ieee.std_logic_unsigned.all;</a:t>
            </a:r>
            <a:endParaRPr lang="en-US" altLang="zh-CN"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entity pass is</a:t>
            </a:r>
            <a:endParaRPr lang="en-US" altLang="zh-CN"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port (s:in integer range 0 to 7;</a:t>
            </a:r>
            <a:endParaRPr lang="en-US" altLang="zh-CN"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      a,b,c,d,e,f,g:out std_logic);</a:t>
            </a:r>
            <a:endParaRPr lang="en-US" altLang="zh-CN"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end pass;</a:t>
            </a:r>
            <a:endParaRPr lang="en-US" altLang="zh-CN"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architecture one of pass is</a:t>
            </a:r>
            <a:endParaRPr lang="en-US" altLang="zh-CN"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signal s1:std_logic_vector(6 downto 0);</a:t>
            </a:r>
            <a:endParaRPr lang="en-US" altLang="zh-CN"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begin</a:t>
            </a:r>
            <a:endParaRPr lang="en-US" altLang="zh-CN"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process(s)</a:t>
            </a:r>
            <a:endParaRPr lang="en-US" altLang="zh-CN" sz="1800">
              <a:latin typeface="Arial" panose="020B0604020202020204" pitchFamily="34" charset="0"/>
              <a:ea typeface="微软雅黑" panose="020B0503020204020204" pitchFamily="34" charset="-122"/>
            </a:endParaRPr>
          </a:p>
        </p:txBody>
      </p:sp>
      <p:sp>
        <p:nvSpPr>
          <p:cNvPr id="2" name="文本框 1"/>
          <p:cNvSpPr txBox="1"/>
          <p:nvPr/>
        </p:nvSpPr>
        <p:spPr>
          <a:xfrm>
            <a:off x="6276975" y="3476625"/>
            <a:ext cx="4892040" cy="3343275"/>
          </a:xfrm>
          <a:prstGeom prst="rect">
            <a:avLst/>
          </a:prstGeom>
        </p:spPr>
        <p:txBody>
          <a:bodyPr wrap="square">
            <a:noAutofit/>
            <a:extLst>
              <a:ext uri="{4A0BC546-FE56-4ADE-93B0-CB8AF2F6F144}">
                <wpsdc:textFrameExt xmlns:wpsdc="http://www.wps.cn/officeDocument/2022/drawingmlCustomData" type="text"/>
              </a:ext>
            </a:extLst>
          </a:bodyPr>
          <a:p>
            <a:pPr algn="l"/>
            <a:r>
              <a:rPr lang="en-US" altLang="zh-CN" sz="1800">
                <a:latin typeface="Arial" panose="020B0604020202020204" pitchFamily="34" charset="0"/>
                <a:ea typeface="微软雅黑" panose="020B0503020204020204" pitchFamily="34" charset="-122"/>
              </a:rPr>
              <a:t>begin</a:t>
            </a:r>
            <a:endParaRPr lang="en-US" altLang="zh-CN"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  Case s is</a:t>
            </a:r>
            <a:endParaRPr lang="en-US" altLang="zh-CN"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when 0=&gt; s1&lt;="0000000";</a:t>
            </a:r>
            <a:endParaRPr lang="en-US" altLang="zh-CN"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when 1=&gt; s1&lt;="0000001";</a:t>
            </a:r>
            <a:endParaRPr lang="en-US" altLang="zh-CN"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when 2=&gt; s1&lt;="0000010";</a:t>
            </a:r>
            <a:endParaRPr lang="en-US" altLang="zh-CN"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when 3=&gt; s1&lt;="0000011";</a:t>
            </a:r>
            <a:endParaRPr lang="en-US" altLang="zh-CN"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when 4=&gt; s1&lt;="0000100";</a:t>
            </a:r>
            <a:endParaRPr lang="en-US" altLang="zh-CN"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when 5=&gt; s1&lt;="0000101";</a:t>
            </a:r>
            <a:endParaRPr lang="en-US" altLang="zh-CN"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when 6=&gt; s1&lt;="0000110";</a:t>
            </a:r>
            <a:endParaRPr lang="en-US" altLang="zh-CN"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when 7=&gt; s1&lt;="0000111";</a:t>
            </a:r>
            <a:endParaRPr lang="en-US" altLang="zh-CN"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when others=&gt;null;</a:t>
            </a:r>
            <a:endParaRPr lang="en-US" altLang="zh-CN" sz="1800">
              <a:latin typeface="Arial" panose="020B0604020202020204" pitchFamily="34" charset="0"/>
              <a:ea typeface="微软雅黑" panose="020B0503020204020204" pitchFamily="34" charset="-122"/>
            </a:endParaRPr>
          </a:p>
          <a:p>
            <a:pPr algn="l"/>
            <a:r>
              <a:rPr lang="en-US" altLang="zh-CN" sz="1800">
                <a:latin typeface="Arial" panose="020B0604020202020204" pitchFamily="34" charset="0"/>
                <a:ea typeface="微软雅黑" panose="020B0503020204020204" pitchFamily="34" charset="-122"/>
              </a:rPr>
              <a:t>end case;</a:t>
            </a:r>
            <a:endParaRPr lang="en-US" altLang="zh-CN" sz="1800">
              <a:latin typeface="Arial" panose="020B0604020202020204" pitchFamily="34" charset="0"/>
              <a:ea typeface="微软雅黑" panose="020B0503020204020204" pitchFamily="34" charset="-122"/>
            </a:endParaRPr>
          </a:p>
          <a:p>
            <a:pPr algn="l"/>
            <a:endParaRPr lang="en-US" altLang="zh-CN" sz="1800">
              <a:latin typeface="Arial" panose="020B0604020202020204" pitchFamily="34" charset="0"/>
              <a:ea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101725"/>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lang="en-US"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 Quartus</a:t>
            </a:r>
            <a:r>
              <a:rPr lang="en-US"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Ⅱ</a:t>
            </a:r>
            <a:r>
              <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基本操作流程</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5.1.8 建立工程文件举例</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这里以七人表决器为例，进行演示。</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3</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、对设计文件进行编译、综合、生成元件符号，具体操作流程参考</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5.1.3</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，之后，开始如下操作</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1371600" lvl="3"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建立</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bdf</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文件，生成顶层文件。</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1371600" lvl="3"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b.</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选择元件。</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pic>
        <p:nvPicPr>
          <p:cNvPr id="2" name="图片 5"/>
          <p:cNvPicPr>
            <a:picLocks noChangeAspect="1"/>
          </p:cNvPicPr>
          <p:nvPr/>
        </p:nvPicPr>
        <p:blipFill>
          <a:blip r:embed="rId3"/>
          <a:stretch>
            <a:fillRect/>
          </a:stretch>
        </p:blipFill>
        <p:spPr>
          <a:xfrm>
            <a:off x="2085340" y="3800475"/>
            <a:ext cx="3693160" cy="2467610"/>
          </a:xfrm>
          <a:prstGeom prst="rect">
            <a:avLst/>
          </a:prstGeom>
          <a:noFill/>
          <a:ln w="9525">
            <a:noFill/>
          </a:ln>
        </p:spPr>
      </p:pic>
      <p:pic>
        <p:nvPicPr>
          <p:cNvPr id="3" name="图片 6"/>
          <p:cNvPicPr>
            <a:picLocks noChangeAspect="1"/>
          </p:cNvPicPr>
          <p:nvPr/>
        </p:nvPicPr>
        <p:blipFill>
          <a:blip r:embed="rId4"/>
          <a:stretch>
            <a:fillRect/>
          </a:stretch>
        </p:blipFill>
        <p:spPr>
          <a:xfrm>
            <a:off x="6066790" y="3800475"/>
            <a:ext cx="3740785" cy="2467610"/>
          </a:xfrm>
          <a:prstGeom prst="rect">
            <a:avLst/>
          </a:prstGeom>
          <a:noFill/>
          <a:ln w="9525">
            <a:noFill/>
          </a:ln>
        </p:spPr>
      </p:pic>
      <p:sp>
        <p:nvSpPr>
          <p:cNvPr id="4" name="文本框 3"/>
          <p:cNvSpPr txBox="1"/>
          <p:nvPr/>
        </p:nvSpPr>
        <p:spPr>
          <a:xfrm>
            <a:off x="2377440" y="6416040"/>
            <a:ext cx="6900545" cy="368300"/>
          </a:xfrm>
          <a:prstGeom prst="rect">
            <a:avLst/>
          </a:prstGeom>
        </p:spPr>
        <p:txBody>
          <a:bodyPr wrap="square">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5-31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选择</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biaojueqi</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元件</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5-32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选择</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pass</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元件</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                                       </a:t>
            </a:r>
            <a:endPar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101725"/>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lang="en-US"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 Quartus</a:t>
            </a:r>
            <a:r>
              <a:rPr lang="en-US"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Ⅱ</a:t>
            </a:r>
            <a:r>
              <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基本操作流程</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5.1.8 建立工程文件举例</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这里以七人表决器为例，进行演示。</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3</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、对设计文件进行编译、综合、生成元件符号，具体操作流程参考</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5.1.3</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，之后，开始如下操作</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1371600" lvl="3"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c.</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绘制原理图。</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1371600" lvl="3"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d.</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元件命名。</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a:off x="2377440" y="6416040"/>
            <a:ext cx="8259445" cy="368300"/>
          </a:xfrm>
          <a:prstGeom prst="rect">
            <a:avLst/>
          </a:prstGeom>
        </p:spPr>
        <p:txBody>
          <a:bodyPr wrap="square">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5-33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绘制七人表决器原理</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5-34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七人表决器元器件命名</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                                     </a:t>
            </a:r>
            <a:endPar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pic>
        <p:nvPicPr>
          <p:cNvPr id="2" name="图片 55"/>
          <p:cNvPicPr>
            <a:picLocks noChangeAspect="1"/>
          </p:cNvPicPr>
          <p:nvPr/>
        </p:nvPicPr>
        <p:blipFill>
          <a:blip r:embed="rId3"/>
          <a:stretch>
            <a:fillRect/>
          </a:stretch>
        </p:blipFill>
        <p:spPr>
          <a:xfrm>
            <a:off x="1670685" y="3841115"/>
            <a:ext cx="5558155" cy="2467610"/>
          </a:xfrm>
          <a:prstGeom prst="rect">
            <a:avLst/>
          </a:prstGeom>
          <a:noFill/>
          <a:ln w="9525">
            <a:noFill/>
          </a:ln>
        </p:spPr>
      </p:pic>
      <p:pic>
        <p:nvPicPr>
          <p:cNvPr id="3" name="图片 4"/>
          <p:cNvPicPr>
            <a:picLocks noChangeAspect="1"/>
          </p:cNvPicPr>
          <p:nvPr/>
        </p:nvPicPr>
        <p:blipFill>
          <a:blip r:embed="rId4"/>
          <a:stretch>
            <a:fillRect/>
          </a:stretch>
        </p:blipFill>
        <p:spPr>
          <a:xfrm>
            <a:off x="7525385" y="3799840"/>
            <a:ext cx="3382645" cy="2467610"/>
          </a:xfrm>
          <a:prstGeom prst="rect">
            <a:avLst/>
          </a:prstGeom>
          <a:noFill/>
          <a:ln w="9525">
            <a:no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101725"/>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lang="en-US"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 Quartus</a:t>
            </a:r>
            <a:r>
              <a:rPr lang="en-US"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Ⅱ</a:t>
            </a:r>
            <a:r>
              <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基本操作流程</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5.1.8 建立工程文件举例</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这里以七人表决器为例，进行演示。</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3</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、对设计文件进行编译、综合、生成元件符号，具体操作流程参考</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5.1.3</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，之后，开始如下操作</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1371600" lvl="3"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对原理图编译并综合。</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1371600" lvl="3"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f.</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引脚锁定，具体操作流程参考</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5.1.4</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1371600" lvl="3"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g.</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将设计文件加载到目标器件，具体操作流程参考</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5.1.6</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a:off x="1410335" y="6416040"/>
            <a:ext cx="10358120" cy="368300"/>
          </a:xfrm>
          <a:prstGeom prst="rect">
            <a:avLst/>
          </a:prstGeom>
        </p:spPr>
        <p:txBody>
          <a:bodyPr wrap="square">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5-35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七人表决器原理图编译成功</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5-36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七人表决器原理图综合成功</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                      </a:t>
            </a:r>
            <a:endPar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pic>
        <p:nvPicPr>
          <p:cNvPr id="2" name="图片 2"/>
          <p:cNvPicPr>
            <a:picLocks noChangeAspect="1"/>
          </p:cNvPicPr>
          <p:nvPr/>
        </p:nvPicPr>
        <p:blipFill>
          <a:blip r:embed="rId3"/>
          <a:stretch>
            <a:fillRect/>
          </a:stretch>
        </p:blipFill>
        <p:spPr>
          <a:xfrm>
            <a:off x="2315210" y="4204018"/>
            <a:ext cx="3350260" cy="2211705"/>
          </a:xfrm>
          <a:prstGeom prst="rect">
            <a:avLst/>
          </a:prstGeom>
          <a:noFill/>
          <a:ln w="9525">
            <a:noFill/>
          </a:ln>
        </p:spPr>
      </p:pic>
      <p:pic>
        <p:nvPicPr>
          <p:cNvPr id="3" name="图片 3"/>
          <p:cNvPicPr>
            <a:picLocks noChangeAspect="1"/>
          </p:cNvPicPr>
          <p:nvPr/>
        </p:nvPicPr>
        <p:blipFill>
          <a:blip r:embed="rId4"/>
          <a:stretch>
            <a:fillRect/>
          </a:stretch>
        </p:blipFill>
        <p:spPr>
          <a:xfrm>
            <a:off x="7717790" y="4467860"/>
            <a:ext cx="2708910" cy="1948180"/>
          </a:xfrm>
          <a:prstGeom prst="rect">
            <a:avLst/>
          </a:prstGeom>
          <a:noFill/>
          <a:ln w="9525">
            <a:no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101725"/>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lang="en-US"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5.2 Quartus II</a:t>
            </a:r>
            <a:r>
              <a:rPr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宏功能模块的使用方法</a:t>
            </a:r>
            <a:endParaRPr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just" fontAlgn="ctr">
              <a:lnSpc>
                <a:spcPct val="120000"/>
              </a:lnSpc>
              <a:spcBef>
                <a:spcPts val="0"/>
              </a:spcBef>
              <a:spcAft>
                <a:spcPts val="800"/>
              </a:spcAft>
              <a:buSzPct val="100000"/>
              <a:buFont typeface="Wingdings" panose="05000000000000000000" charset="0"/>
              <a:buChar char="l"/>
            </a:pPr>
            <a:r>
              <a:rPr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使用</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Quartus II </a:t>
            </a:r>
            <a:r>
              <a:rPr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的</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MegeWizard Plug-In Manager</a:t>
            </a:r>
            <a:r>
              <a:rPr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中的宏功能模块可以帮助用户完成一些复杂系统的设计，并可以方便地对现有的设计文件进行修改。这些宏功能模块包括</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LPM</a:t>
            </a:r>
            <a:r>
              <a:rPr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Library Parameterized Megafunction</a:t>
            </a:r>
            <a:r>
              <a:rPr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MegaCore</a:t>
            </a:r>
            <a:r>
              <a:rPr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（例如</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FFT</a:t>
            </a:r>
            <a:r>
              <a:rPr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FIR</a:t>
            </a:r>
            <a:r>
              <a:rPr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等）和</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AMMP</a:t>
            </a:r>
            <a:r>
              <a:rPr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Altera Megafunction Partners Program</a:t>
            </a:r>
            <a:r>
              <a:rPr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，例如</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PCI</a:t>
            </a:r>
            <a:r>
              <a:rPr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DDS</a:t>
            </a:r>
            <a:r>
              <a:rPr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等）。下面以波形发生器的设计为例，介绍</a:t>
            </a: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Quartus II</a:t>
            </a:r>
            <a:r>
              <a:rPr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宏功能模块的使用方法。</a:t>
            </a:r>
            <a:endParaRPr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101725"/>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5.2 Quartus II宏功能模块的使用方法</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5.2.1 设计原理</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just" fontAlgn="ctr">
              <a:lnSpc>
                <a:spcPct val="120000"/>
              </a:lnSpc>
              <a:spcBef>
                <a:spcPts val="0"/>
              </a:spcBef>
              <a:spcAft>
                <a:spcPts val="800"/>
              </a:spcAft>
              <a:buSzPct val="100000"/>
              <a:buFont typeface="Wingdings" panose="05000000000000000000" charset="0"/>
              <a:buNone/>
            </a:pP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波形发生器的原理如图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5-37</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lpm_counter0</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是</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LPM</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计数器，</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lpm_rom0</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是</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LPM</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只读存储器（</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ROM</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ROM</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中保存的是某种波形信号（如锯齿波或正弦波）的数据，其地址由计数器</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lpm_counter0</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提供。</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lpm_counter0</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是一个</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8</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位加法计数器，在时钟的控制下计数器的输出</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q[7..0]</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由</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00000000</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到</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11111111</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循环变化，使</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ROM</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输出周期性的波形信号的数据。</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a:off x="4095750" y="6416040"/>
            <a:ext cx="4145915" cy="368300"/>
          </a:xfrm>
          <a:prstGeom prst="rect">
            <a:avLst/>
          </a:prstGeom>
        </p:spPr>
        <p:txBody>
          <a:bodyPr wrap="square">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5-37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波形发生器原理</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                    </a:t>
            </a:r>
            <a:endPar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pic>
        <p:nvPicPr>
          <p:cNvPr id="2" name="图片 36867"/>
          <p:cNvPicPr>
            <a:picLocks noChangeAspect="1"/>
          </p:cNvPicPr>
          <p:nvPr/>
        </p:nvPicPr>
        <p:blipFill>
          <a:blip r:embed="rId3"/>
          <a:srcRect l="32480" t="18701" r="3691" b="47244"/>
          <a:stretch>
            <a:fillRect/>
          </a:stretch>
        </p:blipFill>
        <p:spPr>
          <a:xfrm>
            <a:off x="3067050" y="3514725"/>
            <a:ext cx="5819140" cy="268605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101725"/>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5.2 Quartus II宏功能模块的使用方法</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5.2.2 编辑输入顶层设计文件</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1</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、加入计数器元件</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just" fontAlgn="ctr">
              <a:lnSpc>
                <a:spcPct val="120000"/>
              </a:lnSpc>
              <a:spcBef>
                <a:spcPts val="0"/>
              </a:spcBef>
              <a:spcAft>
                <a:spcPts val="800"/>
              </a:spcAft>
              <a:buSzPct val="100000"/>
              <a:buFont typeface="Wingdings" panose="05000000000000000000" charset="0"/>
              <a:buNone/>
            </a:pP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用鼠标双击原理图编辑窗，在弹出的元件选择窗的</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Libraries</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命令中选择</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arithmetic</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的</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lpm_counter</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（计数器）</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LPM</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元件，界面如图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5-38</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LPM</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是参数化的多功能库元件，每一种</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LPM</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元件都具有许多端口和参数，通过对端口的选择与参数的设置得到设计需要的元件。</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a:off x="4095750" y="6416040"/>
            <a:ext cx="4145915" cy="368300"/>
          </a:xfrm>
          <a:prstGeom prst="rect">
            <a:avLst/>
          </a:prstGeom>
        </p:spPr>
        <p:txBody>
          <a:bodyPr wrap="square">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5-38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选择</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pm_counter</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元件</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                    </a:t>
            </a:r>
            <a:endPar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pic>
        <p:nvPicPr>
          <p:cNvPr id="2" name="图片 53"/>
          <p:cNvPicPr>
            <a:picLocks noChangeAspect="1"/>
          </p:cNvPicPr>
          <p:nvPr/>
        </p:nvPicPr>
        <p:blipFill>
          <a:blip r:embed="rId3"/>
          <a:stretch>
            <a:fillRect/>
          </a:stretch>
        </p:blipFill>
        <p:spPr>
          <a:xfrm>
            <a:off x="4178300" y="3683635"/>
            <a:ext cx="4142105" cy="261175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101725"/>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5.2 Quartus II宏功能模块的使用方法</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5.2.2 编辑输入顶层设计文件</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1</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、加入计数器元件</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just" fontAlgn="ctr">
              <a:lnSpc>
                <a:spcPct val="120000"/>
              </a:lnSpc>
              <a:spcBef>
                <a:spcPts val="0"/>
              </a:spcBef>
              <a:spcAft>
                <a:spcPts val="800"/>
              </a:spcAft>
              <a:buSzPct val="100000"/>
              <a:buFont typeface="Wingdings" panose="05000000000000000000" charset="0"/>
              <a:buNone/>
            </a:pP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计数器元件选定后点击</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OK</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按钮，弹出</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MegaWizard Plug-In Manager[page 2c]</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界面。在该界面中，选择</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VHDL</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（或</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Verilog HDL</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）作为输出文件的类型，并将生成的计数器名称及保存的文件夹输入到</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What name do you want for the output file </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？栏目中，界面如图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5-39</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a:off x="2888615" y="6416040"/>
            <a:ext cx="6539865" cy="368300"/>
          </a:xfrm>
          <a:prstGeom prst="rect">
            <a:avLst/>
          </a:prstGeom>
        </p:spPr>
        <p:txBody>
          <a:bodyPr wrap="square">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5-39 MegaWizard Plug-In Manager[page 2c]</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                    </a:t>
            </a:r>
            <a:endPar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pic>
        <p:nvPicPr>
          <p:cNvPr id="2" name="图片 46"/>
          <p:cNvPicPr>
            <a:picLocks noChangeAspect="1"/>
          </p:cNvPicPr>
          <p:nvPr/>
        </p:nvPicPr>
        <p:blipFill>
          <a:blip r:embed="rId3"/>
          <a:stretch>
            <a:fillRect/>
          </a:stretch>
        </p:blipFill>
        <p:spPr>
          <a:xfrm>
            <a:off x="3783330" y="3650615"/>
            <a:ext cx="4771390" cy="267779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054100"/>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lang="en-US"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 Quartus</a:t>
            </a:r>
            <a:r>
              <a:rPr lang="en-US"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Ⅱ</a:t>
            </a:r>
            <a:r>
              <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基本操作流程</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5.1.1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建立工程文件</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1168400" lvl="2" indent="-254000" algn="l" fontAlgn="ctr">
              <a:lnSpc>
                <a:spcPct val="120000"/>
              </a:lnSpc>
              <a:spcBef>
                <a:spcPts val="0"/>
              </a:spcBef>
              <a:spcAft>
                <a:spcPts val="800"/>
              </a:spcAft>
              <a:buSzPct val="100000"/>
              <a:buFont typeface="Wingdings" panose="05000000000000000000" charset="0"/>
              <a:buChar char="l"/>
            </a:pP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用</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Quartus</a:t>
            </a:r>
            <a:r>
              <a:rPr lang="en-US"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Ⅱ</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软件开发项目时，首先要建立工程文件，其包含了项目设计过程中生成的所有文件，创建的步骤大致如下：</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2</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、选择</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File</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菜单下</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New Project Wizard</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命令，然后单击</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Next</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按钮，新建文件界面如图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5-2</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3" name="文本框 2"/>
          <p:cNvSpPr txBox="1"/>
          <p:nvPr/>
        </p:nvSpPr>
        <p:spPr>
          <a:xfrm>
            <a:off x="3944620" y="6194975"/>
            <a:ext cx="4064000" cy="368300"/>
          </a:xfrm>
          <a:prstGeom prst="rect">
            <a:avLst/>
          </a:prstGeom>
        </p:spPr>
        <p:txBody>
          <a:bodyPr>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5-2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新建文件</a:t>
            </a:r>
            <a:endPar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pic>
        <p:nvPicPr>
          <p:cNvPr id="2" name="图片 2"/>
          <p:cNvPicPr>
            <a:picLocks noChangeAspect="1"/>
          </p:cNvPicPr>
          <p:nvPr/>
        </p:nvPicPr>
        <p:blipFill>
          <a:blip r:embed="rId3"/>
          <a:stretch>
            <a:fillRect/>
          </a:stretch>
        </p:blipFill>
        <p:spPr>
          <a:xfrm>
            <a:off x="2533650" y="3382645"/>
            <a:ext cx="2790190" cy="2828925"/>
          </a:xfrm>
          <a:prstGeom prst="rect">
            <a:avLst/>
          </a:prstGeom>
          <a:noFill/>
          <a:ln w="9525">
            <a:noFill/>
          </a:ln>
        </p:spPr>
      </p:pic>
      <p:pic>
        <p:nvPicPr>
          <p:cNvPr id="4" name="图片 3"/>
          <p:cNvPicPr>
            <a:picLocks noChangeAspect="1"/>
          </p:cNvPicPr>
          <p:nvPr/>
        </p:nvPicPr>
        <p:blipFill>
          <a:blip r:embed="rId4"/>
          <a:stretch>
            <a:fillRect/>
          </a:stretch>
        </p:blipFill>
        <p:spPr>
          <a:xfrm>
            <a:off x="5323840" y="3399790"/>
            <a:ext cx="2242185" cy="2776220"/>
          </a:xfrm>
          <a:prstGeom prst="rect">
            <a:avLst/>
          </a:prstGeom>
          <a:noFill/>
          <a:ln w="9525">
            <a:noFill/>
          </a:ln>
        </p:spPr>
      </p:pic>
    </p:spTree>
    <p:custDataLst>
      <p:tags r:id="rId5"/>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101725"/>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5.2 Quartus II宏功能模块的使用方法</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5.2.2 编辑输入顶层设计文件</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1</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、加入计数器元件</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just" fontAlgn="ctr">
              <a:lnSpc>
                <a:spcPct val="120000"/>
              </a:lnSpc>
              <a:spcBef>
                <a:spcPts val="0"/>
              </a:spcBef>
              <a:spcAft>
                <a:spcPts val="800"/>
              </a:spcAft>
              <a:buSzPct val="100000"/>
              <a:buFont typeface="Wingdings" panose="05000000000000000000" charset="0"/>
              <a:buNone/>
            </a:pP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完成上述操作后，点击</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Next</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按钮，进入计数器参数设置的下一个界面</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MegaWizard Plug-In Manager –LPM_COUNTER[page 3 of 7]</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。在此界面中设置计数器的</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输出位数为</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8bit</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，时钟输入</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clock</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的有效边沿为</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Up only</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（上升沿有效）。时钟边沿也可以选择</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Down only</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（下降沿有效）或</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Updown</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（双边沿有效），界面如图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5-40</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a:off x="2888615" y="6416040"/>
            <a:ext cx="6539865" cy="368300"/>
          </a:xfrm>
          <a:prstGeom prst="rect">
            <a:avLst/>
          </a:prstGeom>
        </p:spPr>
        <p:txBody>
          <a:bodyPr wrap="square">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5-40 LPM_COUNTER[page 3 of 7]</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               </a:t>
            </a:r>
            <a:endPar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pic>
        <p:nvPicPr>
          <p:cNvPr id="2" name="图片 47"/>
          <p:cNvPicPr>
            <a:picLocks noChangeAspect="1"/>
          </p:cNvPicPr>
          <p:nvPr/>
        </p:nvPicPr>
        <p:blipFill>
          <a:blip r:embed="rId3"/>
          <a:stretch>
            <a:fillRect/>
          </a:stretch>
        </p:blipFill>
        <p:spPr>
          <a:xfrm>
            <a:off x="3945890" y="3947795"/>
            <a:ext cx="3964305" cy="246761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101725"/>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5.2 Quartus II宏功能模块的使用方法</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5.2.2 编辑输入顶层设计文件</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1</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、加入计数器元件</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just" fontAlgn="ctr">
              <a:lnSpc>
                <a:spcPct val="120000"/>
              </a:lnSpc>
              <a:spcBef>
                <a:spcPts val="0"/>
              </a:spcBef>
              <a:spcAft>
                <a:spcPts val="800"/>
              </a:spcAft>
              <a:buSzPct val="100000"/>
              <a:buFont typeface="Wingdings" panose="05000000000000000000" charset="0"/>
              <a:buNone/>
            </a:pP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点击</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Next</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按钮，进入计数器参数设置的</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MegaWizard Plug-In Manager - LPM_COUNTER[page 5 of 7]</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界面。此界面用于为计数器添加同步或异步输入控制端，如</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Clear</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（清除）、</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Load</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（预置）等，界面如图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5-41</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a:off x="2888615" y="6416040"/>
            <a:ext cx="6539865" cy="368300"/>
          </a:xfrm>
          <a:prstGeom prst="rect">
            <a:avLst/>
          </a:prstGeom>
        </p:spPr>
        <p:txBody>
          <a:bodyPr wrap="square">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5-41 LPM_COUNTER[page 5 of 7]</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           </a:t>
            </a:r>
            <a:endPar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pic>
        <p:nvPicPr>
          <p:cNvPr id="2" name="图片 48"/>
          <p:cNvPicPr>
            <a:picLocks noChangeAspect="1"/>
          </p:cNvPicPr>
          <p:nvPr/>
        </p:nvPicPr>
        <p:blipFill>
          <a:blip r:embed="rId3"/>
          <a:stretch>
            <a:fillRect/>
          </a:stretch>
        </p:blipFill>
        <p:spPr>
          <a:xfrm>
            <a:off x="3596640" y="3611880"/>
            <a:ext cx="4560570" cy="269176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101725"/>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5.2 Quartus II宏功能模块的使用方法</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5.2.2 编辑输入顶层设计文件</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1</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、加入计数器元件</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just" fontAlgn="ctr">
              <a:lnSpc>
                <a:spcPct val="120000"/>
              </a:lnSpc>
              <a:spcBef>
                <a:spcPts val="0"/>
              </a:spcBef>
              <a:spcAft>
                <a:spcPts val="800"/>
              </a:spcAft>
              <a:buSzPct val="100000"/>
              <a:buFont typeface="Wingdings" panose="05000000000000000000" charset="0"/>
              <a:buNone/>
            </a:pP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点击</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Next</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按钮，进入计数器参数设置的</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MegaWizard Plug-In Manager - LPM_COUNTER[page 7 of 7]</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界面，这是计数器参数设置的最后一个页面，主要用于选择生成计数器的输出文件，如</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VHDL</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的文本文件</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lpm_rom0.vhd</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、图形符号文件</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lpm_rom0.bsf</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等，界面如图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5-42</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所示。至此，计数器参数设置完成，点击</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Finish</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按钮结束设置。</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a:off x="2888615" y="6416040"/>
            <a:ext cx="6539865" cy="368300"/>
          </a:xfrm>
          <a:prstGeom prst="rect">
            <a:avLst/>
          </a:prstGeom>
        </p:spPr>
        <p:txBody>
          <a:bodyPr wrap="square">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5-42 LPM_COUNTER[page 7 of 7]</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   </a:t>
            </a:r>
            <a:endPar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pic>
        <p:nvPicPr>
          <p:cNvPr id="2" name="图片 49"/>
          <p:cNvPicPr>
            <a:picLocks noChangeAspect="1"/>
          </p:cNvPicPr>
          <p:nvPr/>
        </p:nvPicPr>
        <p:blipFill>
          <a:blip r:embed="rId3"/>
          <a:stretch>
            <a:fillRect/>
          </a:stretch>
        </p:blipFill>
        <p:spPr>
          <a:xfrm>
            <a:off x="3970020" y="3888740"/>
            <a:ext cx="4609465" cy="252730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101725"/>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5.2 Quartus II宏功能模块的使用方法</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5.2.2 编辑输入顶层设计文件</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2</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、建立存储器初值设定文件</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1371600" lvl="3" indent="0" algn="just" fontAlgn="ctr">
              <a:lnSpc>
                <a:spcPct val="120000"/>
              </a:lnSpc>
              <a:spcBef>
                <a:spcPts val="0"/>
              </a:spcBef>
              <a:spcAft>
                <a:spcPts val="800"/>
              </a:spcAft>
              <a:buSzPct val="100000"/>
              <a:buFont typeface="Wingdings" panose="05000000000000000000" charset="0"/>
              <a:buNone/>
            </a:pP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为了将数据装入</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ROM</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中，在加入并设置</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ROM</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之前，应首先建立一个存储器初值设定文件（或称为</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.mif</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格式文件）。</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1371600" lvl="3" indent="0" algn="just"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在</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Quartus II</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集成环境下，单击</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File</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菜单下的</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New</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命令，打开一个新的</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Memory initialization file</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（存储器初值设定文件）编辑窗口，在弹出的存储器参数设置界面输入存储器的字数（</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Number of words</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）为</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256</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，字长（</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Word size</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）为</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8</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位，界面如图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5-43</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a:off x="2888615" y="6416040"/>
            <a:ext cx="6539865" cy="368300"/>
          </a:xfrm>
          <a:prstGeom prst="rect">
            <a:avLst/>
          </a:prstGeom>
        </p:spPr>
        <p:txBody>
          <a:bodyPr wrap="square">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5-43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存储器参数设置对话框</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   </a:t>
            </a:r>
            <a:endPar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pic>
        <p:nvPicPr>
          <p:cNvPr id="2" name="图片 13"/>
          <p:cNvPicPr>
            <a:picLocks noChangeAspect="1"/>
          </p:cNvPicPr>
          <p:nvPr/>
        </p:nvPicPr>
        <p:blipFill>
          <a:blip r:embed="rId3"/>
          <a:stretch>
            <a:fillRect/>
          </a:stretch>
        </p:blipFill>
        <p:spPr>
          <a:xfrm>
            <a:off x="4253230" y="4488815"/>
            <a:ext cx="3685540" cy="176911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101725"/>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2"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2</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、建立存储器初值设定文件</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1371600" lvl="3" indent="0" algn="just"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b.</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存储器的参数设置结束后点击</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OK</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按钮，弹出存储器初值设定文件的界面，将此文件以</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.mif</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为类型属性（如</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mydds.mif</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）保存在工程目录中。在存储器初值设定文件的界面中，单击</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Address Radix</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命令对存储器的地址基数进行选择，地址有</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Binary</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Decimal</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Octal</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和</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Hexadecimal</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等</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4</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种基数数制选择。单击</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Memory Radix</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命令对存储器单元中的数据基数进行设置，存储器数据有</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Binary</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Hexadecimal</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Octal</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Signed Decimal</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和</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Unsigned Decimal</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等</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种基数选择，界面如图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5-44</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a:off x="2888615" y="6416040"/>
            <a:ext cx="6539865" cy="368300"/>
          </a:xfrm>
          <a:prstGeom prst="rect">
            <a:avLst/>
          </a:prstGeom>
        </p:spPr>
        <p:txBody>
          <a:bodyPr wrap="square">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5-44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存储器初值设定文件</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 </a:t>
            </a:r>
            <a:endPar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pic>
        <p:nvPicPr>
          <p:cNvPr id="2" name="图片 45060"/>
          <p:cNvPicPr>
            <a:picLocks noChangeAspect="1"/>
          </p:cNvPicPr>
          <p:nvPr/>
        </p:nvPicPr>
        <p:blipFill>
          <a:blip r:embed="rId3"/>
          <a:srcRect b="25099"/>
          <a:stretch>
            <a:fillRect/>
          </a:stretch>
        </p:blipFill>
        <p:spPr>
          <a:xfrm>
            <a:off x="3701415" y="3710305"/>
            <a:ext cx="4551045" cy="270510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101725"/>
            <a:ext cx="1161034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2"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2</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、建立存储器初值设定文件</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1371600" lvl="3" indent="0" algn="just"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c.</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将数据加入存储器初值设定文件中。新建的存储器初值设定文件中的数据全部为</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0</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，在存储器初值设定文件的界面可以直接输入每个存储器字的数据，也可以单击鼠标右键，选择</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Custom Fill Cells</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（块填充）命令，在弹出</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Custom Fill Cells</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界面的</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Starting address</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栏目内输入起始地址（如</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00</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），在</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Ending address</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栏目内输入结束地址（如</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ff</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）；将</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Incrementing/Decrementing</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选中后，在</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Starting Value</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栏目中输入起始值（如</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0</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），在</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Increment by</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（或</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Decrement by</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）栏目中输入增加（或减少）值（如</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2</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），界面如图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5-45</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所示。完成上述操作后点击</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OK</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按钮，结束</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.mif</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格式文件中的数据填充。</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a:off x="2888615" y="6416040"/>
            <a:ext cx="6539865" cy="368300"/>
          </a:xfrm>
          <a:prstGeom prst="rect">
            <a:avLst/>
          </a:prstGeom>
        </p:spPr>
        <p:txBody>
          <a:bodyPr wrap="square">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5-45 Custom Fill Cells</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对话框</a:t>
            </a:r>
            <a:endPar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pic>
        <p:nvPicPr>
          <p:cNvPr id="2" name="图片 46084"/>
          <p:cNvPicPr>
            <a:picLocks noChangeAspect="1"/>
          </p:cNvPicPr>
          <p:nvPr/>
        </p:nvPicPr>
        <p:blipFill>
          <a:blip r:embed="rId3"/>
          <a:srcRect l="29527" t="24606" r="29527" b="27068"/>
          <a:stretch>
            <a:fillRect/>
          </a:stretch>
        </p:blipFill>
        <p:spPr>
          <a:xfrm>
            <a:off x="4223385" y="4055110"/>
            <a:ext cx="4036060" cy="230759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101725"/>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5.2 Quartus II宏功能模块的使用方法</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5.2.2 编辑输入顶层设计文件</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3</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、加入只读存储器</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ROM</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元件</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1371600" lvl="3" indent="0" algn="just" fontAlgn="ctr">
              <a:lnSpc>
                <a:spcPct val="120000"/>
              </a:lnSpc>
              <a:spcBef>
                <a:spcPts val="0"/>
              </a:spcBef>
              <a:spcAft>
                <a:spcPts val="800"/>
              </a:spcAft>
              <a:buSzPct val="100000"/>
              <a:buFont typeface="Wingdings" panose="05000000000000000000" charset="0"/>
              <a:buNone/>
            </a:pP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用鼠标双击原理图编辑窗，在弹出的元件选择窗的</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Libraries</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界面中选择</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storage</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的</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lpm_rom</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（只读存储器</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ROM</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LPM</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元件，点击</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OK</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按钮，弹出</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MegaWizard Plug-In Manager[page 2c]</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界面。在该界面中选择</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VHDL</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（或</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Verilog HDL</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）作为输出文件的类型，并将生成的只读存储器名称及保存的文件夹输入到</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What name do you want for the output file</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？栏目中，界面如图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5-46</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所示。</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a:off x="2888615" y="6416040"/>
            <a:ext cx="6539865" cy="368300"/>
          </a:xfrm>
          <a:prstGeom prst="rect">
            <a:avLst/>
          </a:prstGeom>
        </p:spPr>
        <p:txBody>
          <a:bodyPr wrap="square">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5-46 MegaWizard Plug-In Manager[page 2c]</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   </a:t>
            </a:r>
            <a:endPar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pic>
        <p:nvPicPr>
          <p:cNvPr id="2" name="图片 50"/>
          <p:cNvPicPr>
            <a:picLocks noChangeAspect="1"/>
          </p:cNvPicPr>
          <p:nvPr/>
        </p:nvPicPr>
        <p:blipFill>
          <a:blip r:embed="rId3"/>
          <a:stretch>
            <a:fillRect/>
          </a:stretch>
        </p:blipFill>
        <p:spPr>
          <a:xfrm>
            <a:off x="4156075" y="4262120"/>
            <a:ext cx="3982720" cy="216408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101725"/>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5.2 Quartus II宏功能模块的使用方法</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5.2.2 编辑输入顶层设计文件</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3</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、加入只读存储器</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ROM</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元件</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1371600" lvl="3" indent="0" algn="just" fontAlgn="ctr">
              <a:lnSpc>
                <a:spcPct val="120000"/>
              </a:lnSpc>
              <a:spcBef>
                <a:spcPts val="0"/>
              </a:spcBef>
              <a:spcAft>
                <a:spcPts val="800"/>
              </a:spcAft>
              <a:buSzPct val="100000"/>
              <a:buFont typeface="Wingdings" panose="05000000000000000000" charset="0"/>
              <a:buNone/>
            </a:pP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完成上述操作后，点击</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Next</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按钮，进入</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ROM</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参数设置的下一个界面</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MegaWizard Plug-In Manager - LPM_ROM[page 3 of 7]</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。在此页面中设置</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ROM</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的</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输出位数为</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8 bit</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，字数为</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256</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，采用单时钟控制方式，界面如图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5-47</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a:off x="2888615" y="6416040"/>
            <a:ext cx="6539865" cy="368300"/>
          </a:xfrm>
          <a:prstGeom prst="rect">
            <a:avLst/>
          </a:prstGeom>
        </p:spPr>
        <p:txBody>
          <a:bodyPr wrap="square">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5-47 LPM_ROM[page 3 of 7]</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 </a:t>
            </a:r>
            <a:endPar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pic>
        <p:nvPicPr>
          <p:cNvPr id="2" name="图片 51"/>
          <p:cNvPicPr>
            <a:picLocks noChangeAspect="1"/>
          </p:cNvPicPr>
          <p:nvPr/>
        </p:nvPicPr>
        <p:blipFill>
          <a:blip r:embed="rId3"/>
          <a:stretch>
            <a:fillRect/>
          </a:stretch>
        </p:blipFill>
        <p:spPr>
          <a:xfrm>
            <a:off x="3211195" y="3658870"/>
            <a:ext cx="5375275" cy="270827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101725"/>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5.2 Quartus II宏功能模块的使用方法</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5.2.2 编辑输入顶层设计文件</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3</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、加入只读存储器</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ROM</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元件</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1371600" lvl="3" indent="0" algn="just" fontAlgn="ctr">
              <a:lnSpc>
                <a:spcPct val="120000"/>
              </a:lnSpc>
              <a:spcBef>
                <a:spcPts val="0"/>
              </a:spcBef>
              <a:spcAft>
                <a:spcPts val="800"/>
              </a:spcAft>
              <a:buSzPct val="100000"/>
              <a:buFont typeface="Wingdings" panose="05000000000000000000" charset="0"/>
              <a:buNone/>
            </a:pP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完成此页的参数设置后点击</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Next</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按钮，进入</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ROM</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参数设置的</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MegaWizard Plug-In Manager - LPM_ROM[page 4 of 7]</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界面。此界面用于选择</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ROM</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的</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clken</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（时钟使能）和</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aclr</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（清除）输入控制端（本例设计不选择），界面如图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5-48</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a:off x="2888615" y="6416040"/>
            <a:ext cx="6539865" cy="368300"/>
          </a:xfrm>
          <a:prstGeom prst="rect">
            <a:avLst/>
          </a:prstGeom>
        </p:spPr>
        <p:txBody>
          <a:bodyPr wrap="square">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5-48 LPM_ROM[page 4 of 7]</a:t>
            </a:r>
            <a:endPar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pic>
        <p:nvPicPr>
          <p:cNvPr id="2" name="图片 54"/>
          <p:cNvPicPr>
            <a:picLocks noChangeAspect="1"/>
          </p:cNvPicPr>
          <p:nvPr/>
        </p:nvPicPr>
        <p:blipFill>
          <a:blip r:embed="rId3"/>
          <a:stretch>
            <a:fillRect/>
          </a:stretch>
        </p:blipFill>
        <p:spPr>
          <a:xfrm>
            <a:off x="4061460" y="3597275"/>
            <a:ext cx="4331970" cy="281876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101725"/>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5.2 Quartus II宏功能模块的使用方法</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5.2.2 编辑输入顶层设计文件</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3</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、加入只读存储器</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ROM</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元件</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1371600" lvl="3" indent="0" algn="just" fontAlgn="ctr">
              <a:lnSpc>
                <a:spcPct val="120000"/>
              </a:lnSpc>
              <a:spcBef>
                <a:spcPts val="0"/>
              </a:spcBef>
              <a:spcAft>
                <a:spcPts val="800"/>
              </a:spcAft>
              <a:buSzPct val="100000"/>
              <a:buFont typeface="Wingdings" panose="05000000000000000000" charset="0"/>
              <a:buNone/>
            </a:pP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完成此页的参数设置后点击</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Next</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按钮，进入</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ROM</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参数设置的</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MegaWizard Plug-In Manager - LPM_ROM[page 5 of 7]</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界面。在此页面的</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Do you want to…</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栏目中选中</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Yes</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use this file for the memory content data</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命令，并输入初始化数据文件名（如</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mydds.mif</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），界面如图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5-49</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所示。另外，将</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Alow In-System Memory …</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命令选中，表示允许</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Quartus II</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能通过</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JTAG</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口对下载于</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FPGA</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中的</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ROM</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进行在系统测试和读写。</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a:off x="2888615" y="6416040"/>
            <a:ext cx="6539865" cy="368300"/>
          </a:xfrm>
          <a:prstGeom prst="rect">
            <a:avLst/>
          </a:prstGeom>
        </p:spPr>
        <p:txBody>
          <a:bodyPr wrap="square">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5-49 LPM_ROM[page 3 of 4]</a:t>
            </a:r>
            <a:endPar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pic>
        <p:nvPicPr>
          <p:cNvPr id="2" name="图片 52"/>
          <p:cNvPicPr>
            <a:picLocks noChangeAspect="1"/>
          </p:cNvPicPr>
          <p:nvPr/>
        </p:nvPicPr>
        <p:blipFill>
          <a:blip r:embed="rId3"/>
          <a:stretch>
            <a:fillRect/>
          </a:stretch>
        </p:blipFill>
        <p:spPr>
          <a:xfrm>
            <a:off x="4523105" y="4296410"/>
            <a:ext cx="3415665" cy="214249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054100"/>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2" indent="0" algn="just"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3</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、继续点击</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Next</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，弹出创建工程窗口，界面如图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5-3</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所示。这一个界面负责设置工程名、工程存放的位置和顶层实体的名字。第一栏为工程目录，可根据需求存放相应的位置；第二栏为工程名称，这里即</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MULT4B</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；第三栏为顶层实体名称，默认和工程名称一致。注意：工程文件名称以及保存的路径只能是英文，否则</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Quartus</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打开工程异常，工程文件夹的名称不要使用汉字。</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3" name="文本框 2"/>
          <p:cNvSpPr txBox="1"/>
          <p:nvPr/>
        </p:nvSpPr>
        <p:spPr>
          <a:xfrm>
            <a:off x="3876675" y="6011460"/>
            <a:ext cx="4064000" cy="368300"/>
          </a:xfrm>
          <a:prstGeom prst="rect">
            <a:avLst/>
          </a:prstGeom>
        </p:spPr>
        <p:txBody>
          <a:bodyPr>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5-3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创建工程</a:t>
            </a:r>
            <a:endPar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pic>
        <p:nvPicPr>
          <p:cNvPr id="2" name="图片 5"/>
          <p:cNvPicPr>
            <a:picLocks noChangeAspect="1"/>
          </p:cNvPicPr>
          <p:nvPr/>
        </p:nvPicPr>
        <p:blipFill>
          <a:blip r:embed="rId3"/>
          <a:stretch>
            <a:fillRect/>
          </a:stretch>
        </p:blipFill>
        <p:spPr>
          <a:xfrm>
            <a:off x="3347720" y="2508885"/>
            <a:ext cx="5082540" cy="340423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101725"/>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5.2 Quartus II宏功能模块的使用方法</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5.2.2 编辑输入顶层设计文件</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3</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、加入只读存储器</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ROM</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元件</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1371600" lvl="3" indent="0" algn="just" fontAlgn="ctr">
              <a:lnSpc>
                <a:spcPct val="120000"/>
              </a:lnSpc>
              <a:spcBef>
                <a:spcPts val="0"/>
              </a:spcBef>
              <a:spcAft>
                <a:spcPts val="800"/>
              </a:spcAft>
              <a:buSzPct val="100000"/>
              <a:buFont typeface="Wingdings" panose="05000000000000000000" charset="0"/>
              <a:buNone/>
            </a:pP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完成此页的参数设置后点击</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Next</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按钮，进入</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ROM</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参数设置的</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MegaWizard Plug-In Manager - LPM_ROM[page 6 of 7]</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界面。这是</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ROM</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参数设置的最后一个页面，此页面主要用于选择生成</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ROM</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的输出文件。至此，</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ROM</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参数设置完成，点击</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Finish</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按钮结束设置。</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101725"/>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5.2 Quartus II宏功能模块的使用方法</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5.2.2 编辑输入顶层设计文件</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lvl="2"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4</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、编辑和编译顶层设计文件</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1371600" lvl="3" indent="0" algn="just" fontAlgn="ctr">
              <a:lnSpc>
                <a:spcPct val="120000"/>
              </a:lnSpc>
              <a:spcBef>
                <a:spcPts val="0"/>
              </a:spcBef>
              <a:spcAft>
                <a:spcPts val="800"/>
              </a:spcAft>
              <a:buSzPct val="100000"/>
              <a:buFont typeface="Wingdings" panose="05000000000000000000" charset="0"/>
              <a:buNone/>
            </a:pP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在新建的图形编辑窗口中加入计数器</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lpm_couter0</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和只读存储器</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lpm_rom0</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元件后，再加入设计电路的输入和输出元件，按照波形发生器原理图完成电路中的连线。以</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mydds.bdf</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作为顶层文件名将设计文件保存于工程目录中，并通过</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Quartus II</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的编译。</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1371600" lvl="3" indent="0" algn="l" fontAlgn="ctr">
              <a:lnSpc>
                <a:spcPct val="120000"/>
              </a:lnSpc>
              <a:spcBef>
                <a:spcPts val="0"/>
              </a:spcBef>
              <a:spcAft>
                <a:spcPts val="800"/>
              </a:spcAft>
              <a:buSzPct val="100000"/>
              <a:buFont typeface="Wingdings" panose="05000000000000000000" charset="0"/>
              <a:buNone/>
            </a:pP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101725"/>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5.2 Quartus II宏功能模块的使用方法</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5.2.3 </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sym typeface="+mn-ea"/>
              </a:rPr>
              <a:t>仿真顶层设计文件</a:t>
            </a:r>
            <a:endPar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1371600" lvl="3" indent="0" algn="just" fontAlgn="ctr">
              <a:lnSpc>
                <a:spcPct val="120000"/>
              </a:lnSpc>
              <a:spcBef>
                <a:spcPts val="0"/>
              </a:spcBef>
              <a:spcAft>
                <a:spcPts val="800"/>
              </a:spcAft>
              <a:buSzPct val="100000"/>
              <a:buFont typeface="Wingdings" panose="05000000000000000000" charset="0"/>
              <a:buNone/>
            </a:pP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为波形发生器设计建立仿真文件，然后单击</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Processing</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菜单下的</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Start Simulation</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命令，或点击</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Start Simulation</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命令，对波形发生器设计电路进行仿真，仿真波形输出的数据就是在存储器初值设定文件中加入的（锯齿波发生器）数据，界面如图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5-50</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1371600" lvl="3" indent="0" algn="l" fontAlgn="ctr">
              <a:lnSpc>
                <a:spcPct val="120000"/>
              </a:lnSpc>
              <a:spcBef>
                <a:spcPts val="0"/>
              </a:spcBef>
              <a:spcAft>
                <a:spcPts val="800"/>
              </a:spcAft>
              <a:buSzPct val="100000"/>
              <a:buFont typeface="Wingdings" panose="05000000000000000000" charset="0"/>
              <a:buNone/>
            </a:pP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pic>
        <p:nvPicPr>
          <p:cNvPr id="2" name="图片 53251"/>
          <p:cNvPicPr>
            <a:picLocks noChangeAspect="1"/>
          </p:cNvPicPr>
          <p:nvPr/>
        </p:nvPicPr>
        <p:blipFill>
          <a:blip r:embed="rId3"/>
          <a:srcRect t="14764" b="61516"/>
          <a:stretch>
            <a:fillRect/>
          </a:stretch>
        </p:blipFill>
        <p:spPr>
          <a:xfrm>
            <a:off x="2974975" y="3251200"/>
            <a:ext cx="6003925" cy="2745105"/>
          </a:xfrm>
          <a:prstGeom prst="rect">
            <a:avLst/>
          </a:prstGeom>
          <a:noFill/>
          <a:ln w="9525">
            <a:noFill/>
          </a:ln>
        </p:spPr>
      </p:pic>
      <p:sp>
        <p:nvSpPr>
          <p:cNvPr id="4" name="文本框 3"/>
          <p:cNvSpPr txBox="1"/>
          <p:nvPr/>
        </p:nvSpPr>
        <p:spPr>
          <a:xfrm>
            <a:off x="2888615" y="6416040"/>
            <a:ext cx="6539865" cy="368300"/>
          </a:xfrm>
          <a:prstGeom prst="rect">
            <a:avLst/>
          </a:prstGeom>
        </p:spPr>
        <p:txBody>
          <a:bodyPr wrap="square">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5-50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格式文件操作快捷菜单波形发生器的仿真结果</a:t>
            </a:r>
            <a:endPar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101725"/>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lang="en-US"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5.3 </a:t>
            </a:r>
            <a:r>
              <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简单的</a:t>
            </a:r>
            <a:r>
              <a:rPr lang="en-US"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Nios</a:t>
            </a:r>
            <a:r>
              <a:rPr lang="en-US"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Ⅱ</a:t>
            </a:r>
            <a:r>
              <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系统设计</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5.3.1 SOPC</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概述</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1371600" lvl="3" indent="0" algn="just"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SOPC</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System On a Programmable Chip</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，可编程片上系统）是</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Altera</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公司提出来的一种灵活且高效的片上系统解决方案。它将处理器、存储器、</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I/0</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口、各种接口等系统设计所需要的功能模块集成到</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FPGA</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上，构成一个集成度非常高的可编程的片上系统。</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SOPC</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系统开发流程主要包括硬件开发和软件开发两部分，其中硬件开发是在</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Quartus</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中利用</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SOPCBuilder</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工具搭建</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NiosII</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系统，然后在</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QuartusIl</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中进行综合布线、引脚分配等形成完整系统，软件开发是根据设计需求在</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NiosI</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的</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SBT</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环境中利用</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C/C+</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十语言和系统自带</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API</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函数编写程序，实现高度定制化的系统解决方案。</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101725"/>
            <a:ext cx="11238230" cy="522795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lang="en-US"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5.3 </a:t>
            </a:r>
            <a:r>
              <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简单的</a:t>
            </a:r>
            <a:r>
              <a:rPr lang="en-US"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Nios</a:t>
            </a:r>
            <a:r>
              <a:rPr lang="en-US"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Ⅱ</a:t>
            </a:r>
            <a:r>
              <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系统设计</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5.3.2 SOPC</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基本开发流程</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1371600" lvl="3" indent="0" algn="l" fontAlgn="ctr">
              <a:lnSpc>
                <a:spcPct val="120000"/>
              </a:lnSpc>
              <a:spcBef>
                <a:spcPts val="0"/>
              </a:spcBef>
              <a:spcAft>
                <a:spcPts val="800"/>
              </a:spcAft>
              <a:buSzPct val="100000"/>
              <a:buFont typeface="Wingdings" panose="05000000000000000000" charset="0"/>
              <a:buNone/>
            </a:pP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在使用时，通常会按照以下步骤进行对</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SOPC</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芯片开发设计需求进行设置，具体步骤如图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5-51</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1371600" lvl="3"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1</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、需求分析</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1371600" lvl="3" indent="0" algn="l" fontAlgn="ctr">
              <a:lnSpc>
                <a:spcPct val="120000"/>
              </a:lnSpc>
              <a:spcBef>
                <a:spcPts val="0"/>
              </a:spcBef>
              <a:spcAft>
                <a:spcPts val="800"/>
              </a:spcAft>
              <a:buSzPct val="100000"/>
              <a:buFont typeface="Wingdings" panose="05000000000000000000" charset="0"/>
              <a:buNone/>
            </a:pP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对系统需求进行分析，明确系统需要实现的功能和性能要求，包括系统中的数字模块、模拟模块、通用</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I/O</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的数目，所需</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SOPC</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芯片型号以及该系统设计中所需多大的存储空间等；</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1371600" lvl="3"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2</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、硬件设计</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1371600" lvl="3" indent="0" algn="l" fontAlgn="ctr">
              <a:lnSpc>
                <a:spcPct val="120000"/>
              </a:lnSpc>
              <a:spcBef>
                <a:spcPts val="0"/>
              </a:spcBef>
              <a:spcAft>
                <a:spcPts val="800"/>
              </a:spcAft>
              <a:buSzPct val="100000"/>
              <a:buFont typeface="Wingdings" panose="05000000000000000000" charset="0"/>
              <a:buNone/>
            </a:pP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使用</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SOPC Builder</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配置和生成</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Nios</a:t>
            </a:r>
            <a:r>
              <a:rPr lang="en-US"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Ⅱ</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系统，在模块与</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SOPC</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芯片外部引脚间建立连接；</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1371600" lvl="3"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3</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、软件开发</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1371600" lvl="3" indent="0" algn="l" fontAlgn="ctr">
              <a:lnSpc>
                <a:spcPct val="120000"/>
              </a:lnSpc>
              <a:spcBef>
                <a:spcPts val="0"/>
              </a:spcBef>
              <a:spcAft>
                <a:spcPts val="800"/>
              </a:spcAft>
              <a:buSzPct val="100000"/>
              <a:buFont typeface="Wingdings" panose="05000000000000000000" charset="0"/>
              <a:buNone/>
            </a:pP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利用</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Nios</a:t>
            </a:r>
            <a:r>
              <a:rPr lang="en-US"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Ⅱ</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IDE(</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集成开发环境</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进行软件编程，包括新建项目，打开编辑器件界面，将在用户模块库中需要用到的数字模块和模拟模块资源，添加进用户模块框中；</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101725"/>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54000" lvl="0" indent="-254000" algn="l" fontAlgn="ctr">
              <a:lnSpc>
                <a:spcPct val="120000"/>
              </a:lnSpc>
              <a:spcBef>
                <a:spcPts val="0"/>
              </a:spcBef>
              <a:spcAft>
                <a:spcPts val="800"/>
              </a:spcAft>
              <a:buSzPct val="100000"/>
              <a:buFont typeface="Wingdings" panose="05000000000000000000" charset="0"/>
              <a:buChar char="l"/>
            </a:pPr>
            <a:r>
              <a:rPr lang="en-US"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5.3 </a:t>
            </a:r>
            <a:r>
              <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简单的</a:t>
            </a:r>
            <a:r>
              <a:rPr lang="en-US" altLang="zh-CN"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Nios</a:t>
            </a:r>
            <a:r>
              <a:rPr lang="en-US"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Ⅱ</a:t>
            </a:r>
            <a:r>
              <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系统设计</a:t>
            </a:r>
            <a:endParaRPr lang="zh-CN" altLang="en-US" sz="24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711200" lvl="1" indent="-254000" algn="l" fontAlgn="ctr">
              <a:lnSpc>
                <a:spcPct val="120000"/>
              </a:lnSpc>
              <a:spcBef>
                <a:spcPts val="0"/>
              </a:spcBef>
              <a:spcAft>
                <a:spcPts val="800"/>
              </a:spcAft>
              <a:buSzPct val="100000"/>
              <a:buFont typeface="Wingdings" panose="05000000000000000000" charset="0"/>
              <a:buChar char="l"/>
            </a:pPr>
            <a:r>
              <a:rPr lang="en-US" altLang="zh-CN"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5.3.2 SOPC</a:t>
            </a:r>
            <a:r>
              <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基本开发流程</a:t>
            </a:r>
            <a:endParaRPr lang="zh-CN" altLang="en-US" sz="2000"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1371600" lvl="3" indent="0" algn="l" fontAlgn="ctr">
              <a:lnSpc>
                <a:spcPct val="120000"/>
              </a:lnSpc>
              <a:spcBef>
                <a:spcPts val="0"/>
              </a:spcBef>
              <a:spcAft>
                <a:spcPts val="800"/>
              </a:spcAft>
              <a:buSzPct val="100000"/>
              <a:buFont typeface="Wingdings" panose="05000000000000000000" charset="0"/>
              <a:buNone/>
            </a:pP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在使用时，通常会按照以下步骤进行对</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SOPC</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芯片开发设计需求进行设置，具体步骤如图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5-51</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1371600" lvl="3"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4</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、编译与下载</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1371600" lvl="3" indent="0" algn="l" fontAlgn="ctr">
              <a:lnSpc>
                <a:spcPct val="120000"/>
              </a:lnSpc>
              <a:spcBef>
                <a:spcPts val="0"/>
              </a:spcBef>
              <a:spcAft>
                <a:spcPts val="800"/>
              </a:spcAft>
              <a:buSzPct val="100000"/>
              <a:buFont typeface="Wingdings" panose="05000000000000000000" charset="0"/>
              <a:buNone/>
            </a:pP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将编写的软件编译成可在</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Nios</a:t>
            </a:r>
            <a:r>
              <a:rPr lang="en-US"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Ⅱ</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系统上运行的二进制代码，编译成功后，系统生产相应的</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.HEX</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目标文件，并通过下载工具将其下载到</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FPGA</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中。</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1371600" lvl="3"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、测试与调试</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1371600" lvl="3" indent="0" algn="l" fontAlgn="ctr">
              <a:lnSpc>
                <a:spcPct val="120000"/>
              </a:lnSpc>
              <a:spcBef>
                <a:spcPts val="0"/>
              </a:spcBef>
              <a:spcAft>
                <a:spcPts val="800"/>
              </a:spcAft>
              <a:buSzPct val="100000"/>
              <a:buFont typeface="Wingdings" panose="05000000000000000000" charset="0"/>
              <a:buNone/>
            </a:pP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通过仿真或实际硬件测试，验证系统的功能和性能，对出现的问题进行调试</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1371600" lvl="3" indent="0" algn="l"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6</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、优化与部署</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a:p>
            <a:pPr marL="1371600" lvl="3" indent="0" algn="l" fontAlgn="ctr">
              <a:lnSpc>
                <a:spcPct val="120000"/>
              </a:lnSpc>
              <a:spcBef>
                <a:spcPts val="0"/>
              </a:spcBef>
              <a:spcAft>
                <a:spcPts val="800"/>
              </a:spcAft>
              <a:buSzPct val="100000"/>
              <a:buFont typeface="Wingdings" panose="05000000000000000000" charset="0"/>
              <a:buNone/>
            </a:pP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根据测试结果对系统进行优化，并最终部署到实际应用中。</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3"/>
          <p:cNvSpPr/>
          <p:nvPr/>
        </p:nvSpPr>
        <p:spPr>
          <a:xfrm>
            <a:off x="0" y="2121535"/>
            <a:ext cx="12192000" cy="2978785"/>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03" tIns="54851" rIns="109703" bIns="54851" rtlCol="0" anchor="ctr"/>
          <a:lstStyle/>
          <a:p>
            <a:pPr defTabSz="822960"/>
            <a:endParaRPr lang="en-US" sz="3600" dirty="0">
              <a:solidFill>
                <a:prstClr val="white"/>
              </a:solidFill>
              <a:latin typeface="Calibri" panose="020F0502020204030204"/>
              <a:ea typeface="微软雅黑" panose="020B0503020204020204" pitchFamily="34" charset="-122"/>
            </a:endParaRPr>
          </a:p>
        </p:txBody>
      </p:sp>
      <p:sp>
        <p:nvSpPr>
          <p:cNvPr id="4" name="矩形 3"/>
          <p:cNvSpPr/>
          <p:nvPr/>
        </p:nvSpPr>
        <p:spPr>
          <a:xfrm>
            <a:off x="1875790" y="2397760"/>
            <a:ext cx="8448040" cy="2435225"/>
          </a:xfrm>
          <a:prstGeom prst="rect">
            <a:avLst/>
          </a:prstGeom>
          <a:noFill/>
        </p:spPr>
        <p:txBody>
          <a:bodyPr wrap="none" lIns="109703" tIns="54851" rIns="109703" bIns="54851">
            <a:noAutofit/>
          </a:bodyPr>
          <a:lstStyle/>
          <a:p>
            <a:pPr algn="ctr" defTabSz="1097280"/>
            <a:r>
              <a:rPr lang="en-US" altLang="zh-CN" sz="7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anose="020B0503020204020204" pitchFamily="34" charset="-122"/>
                <a:ea typeface="微软雅黑" panose="020B0503020204020204" pitchFamily="34" charset="-122"/>
              </a:rPr>
              <a:t>THANKS</a:t>
            </a:r>
            <a:endParaRPr lang="zh-CN" altLang="en-US" sz="7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panose="020F0502020204030204"/>
              <a:ea typeface="微软雅黑" panose="020B0503020204020204" pitchFamily="34" charset="-122"/>
            </a:endParaRPr>
          </a:p>
        </p:txBody>
      </p:sp>
      <p:grpSp>
        <p:nvGrpSpPr>
          <p:cNvPr id="5" name="组合 4"/>
          <p:cNvGrpSpPr/>
          <p:nvPr/>
        </p:nvGrpSpPr>
        <p:grpSpPr>
          <a:xfrm>
            <a:off x="5750363" y="663893"/>
            <a:ext cx="679680" cy="679680"/>
            <a:chOff x="2195736" y="5157192"/>
            <a:chExt cx="864096" cy="864096"/>
          </a:xfrm>
        </p:grpSpPr>
        <p:sp>
          <p:nvSpPr>
            <p:cNvPr id="6" name="椭圆 5"/>
            <p:cNvSpPr/>
            <p:nvPr/>
          </p:nvSpPr>
          <p:spPr>
            <a:xfrm>
              <a:off x="2195736" y="5157192"/>
              <a:ext cx="864096" cy="864096"/>
            </a:xfrm>
            <a:prstGeom prst="ellipse">
              <a:avLst/>
            </a:prstGeom>
            <a:solidFill>
              <a:schemeClr val="tx2">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22960"/>
              <a:endParaRPr lang="zh-CN" altLang="en-US" sz="3600">
                <a:solidFill>
                  <a:prstClr val="white"/>
                </a:solidFill>
                <a:latin typeface="Calibri" panose="020F0502020204030204"/>
                <a:ea typeface="微软雅黑" panose="020B0503020204020204" pitchFamily="34" charset="-122"/>
              </a:endParaRPr>
            </a:p>
          </p:txBody>
        </p:sp>
        <p:sp>
          <p:nvSpPr>
            <p:cNvPr id="7" name="Freeform 12"/>
            <p:cNvSpPr>
              <a:spLocks noEditPoints="1"/>
            </p:cNvSpPr>
            <p:nvPr/>
          </p:nvSpPr>
          <p:spPr bwMode="black">
            <a:xfrm>
              <a:off x="2420939" y="5327612"/>
              <a:ext cx="437585" cy="528084"/>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rgbClr val="FFFFFF"/>
            </a:solidFill>
            <a:ln>
              <a:noFill/>
            </a:ln>
          </p:spPr>
          <p:txBody>
            <a:bodyPr vert="horz" wrap="square" lIns="98767" tIns="49384" rIns="98767" bIns="4938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097280"/>
              <a:endParaRPr lang="en-US" sz="2880">
                <a:solidFill>
                  <a:srgbClr val="FFFFFF"/>
                </a:solidFill>
                <a:latin typeface="Calibri" panose="020F0502020204030204"/>
                <a:ea typeface="幼圆" panose="02010509060101010101" charset="-122"/>
              </a:endParaRPr>
            </a:p>
          </p:txBody>
        </p:sp>
      </p:grpSp>
      <p:grpSp>
        <p:nvGrpSpPr>
          <p:cNvPr id="8" name="组合 7"/>
          <p:cNvGrpSpPr/>
          <p:nvPr/>
        </p:nvGrpSpPr>
        <p:grpSpPr>
          <a:xfrm>
            <a:off x="6623587" y="663893"/>
            <a:ext cx="679680" cy="679680"/>
            <a:chOff x="2267143" y="2492896"/>
            <a:chExt cx="864096" cy="864096"/>
          </a:xfrm>
        </p:grpSpPr>
        <p:sp>
          <p:nvSpPr>
            <p:cNvPr id="9" name="椭圆 8"/>
            <p:cNvSpPr/>
            <p:nvPr/>
          </p:nvSpPr>
          <p:spPr>
            <a:xfrm>
              <a:off x="2267143" y="2492896"/>
              <a:ext cx="864096" cy="864096"/>
            </a:xfrm>
            <a:prstGeom prst="ellipse">
              <a:avLst/>
            </a:prstGeom>
            <a:solidFill>
              <a:schemeClr val="tx2">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22960"/>
              <a:endParaRPr lang="zh-CN" altLang="en-US" sz="3600">
                <a:solidFill>
                  <a:prstClr val="white"/>
                </a:solidFill>
                <a:latin typeface="Calibri" panose="020F0502020204030204"/>
                <a:ea typeface="微软雅黑" panose="020B0503020204020204" pitchFamily="34" charset="-122"/>
              </a:endParaRPr>
            </a:p>
          </p:txBody>
        </p:sp>
        <p:sp>
          <p:nvSpPr>
            <p:cNvPr id="10" name="Freeform 18"/>
            <p:cNvSpPr>
              <a:spLocks noEditPoints="1"/>
            </p:cNvSpPr>
            <p:nvPr/>
          </p:nvSpPr>
          <p:spPr bwMode="black">
            <a:xfrm>
              <a:off x="2496467" y="2693855"/>
              <a:ext cx="423965" cy="470210"/>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p:spPr>
          <p:txBody>
            <a:bodyPr vert="horz" wrap="square" lIns="98767" tIns="49384" rIns="98767" bIns="49384" numCol="1" anchor="t" anchorCtr="0" compatLnSpc="1"/>
            <a:lstStyle/>
            <a:p>
              <a:pPr defTabSz="1097280"/>
              <a:endParaRPr lang="en-US" sz="1200" dirty="0">
                <a:solidFill>
                  <a:prstClr val="black"/>
                </a:solidFill>
                <a:latin typeface="Calibri" panose="020F0502020204030204"/>
                <a:ea typeface="幼圆" panose="02010509060101010101" charset="-122"/>
              </a:endParaRPr>
            </a:p>
          </p:txBody>
        </p:sp>
      </p:grpSp>
      <p:grpSp>
        <p:nvGrpSpPr>
          <p:cNvPr id="11" name="组合 10"/>
          <p:cNvGrpSpPr/>
          <p:nvPr/>
        </p:nvGrpSpPr>
        <p:grpSpPr>
          <a:xfrm>
            <a:off x="7496813" y="663893"/>
            <a:ext cx="679680" cy="679680"/>
            <a:chOff x="3994734" y="2492896"/>
            <a:chExt cx="864096" cy="864096"/>
          </a:xfrm>
        </p:grpSpPr>
        <p:sp>
          <p:nvSpPr>
            <p:cNvPr id="12" name="椭圆 11"/>
            <p:cNvSpPr/>
            <p:nvPr/>
          </p:nvSpPr>
          <p:spPr>
            <a:xfrm>
              <a:off x="3994734" y="2492896"/>
              <a:ext cx="864096" cy="864096"/>
            </a:xfrm>
            <a:prstGeom prst="ellipse">
              <a:avLst/>
            </a:prstGeom>
            <a:solidFill>
              <a:schemeClr val="tx2">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22960"/>
              <a:endParaRPr lang="zh-CN" altLang="en-US" sz="3600">
                <a:solidFill>
                  <a:prstClr val="white"/>
                </a:solidFill>
                <a:latin typeface="Calibri" panose="020F0502020204030204"/>
                <a:ea typeface="微软雅黑" panose="020B0503020204020204" pitchFamily="34" charset="-122"/>
              </a:endParaRPr>
            </a:p>
          </p:txBody>
        </p:sp>
        <p:sp>
          <p:nvSpPr>
            <p:cNvPr id="13" name="Freeform 72"/>
            <p:cNvSpPr>
              <a:spLocks noEditPoints="1"/>
            </p:cNvSpPr>
            <p:nvPr/>
          </p:nvSpPr>
          <p:spPr bwMode="auto">
            <a:xfrm>
              <a:off x="4187385" y="2675055"/>
              <a:ext cx="530015" cy="530008"/>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82285" tIns="41143" rIns="82285" bIns="41143"/>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defTabSz="1097280"/>
              <a:endParaRPr lang="zh-CN" altLang="en-US" sz="2160">
                <a:solidFill>
                  <a:prstClr val="black"/>
                </a:solidFill>
              </a:endParaRPr>
            </a:p>
          </p:txBody>
        </p:sp>
      </p:grpSp>
      <p:grpSp>
        <p:nvGrpSpPr>
          <p:cNvPr id="14" name="组合 13"/>
          <p:cNvGrpSpPr/>
          <p:nvPr/>
        </p:nvGrpSpPr>
        <p:grpSpPr>
          <a:xfrm>
            <a:off x="8370039" y="663893"/>
            <a:ext cx="679680" cy="679680"/>
            <a:chOff x="5722325" y="2492896"/>
            <a:chExt cx="864096" cy="864096"/>
          </a:xfrm>
        </p:grpSpPr>
        <p:sp>
          <p:nvSpPr>
            <p:cNvPr id="15" name="椭圆 14"/>
            <p:cNvSpPr/>
            <p:nvPr/>
          </p:nvSpPr>
          <p:spPr>
            <a:xfrm>
              <a:off x="5722325" y="2492896"/>
              <a:ext cx="864096" cy="864096"/>
            </a:xfrm>
            <a:prstGeom prst="ellipse">
              <a:avLst/>
            </a:prstGeom>
            <a:solidFill>
              <a:schemeClr val="tx2">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22960"/>
              <a:endParaRPr lang="zh-CN" altLang="en-US" sz="3600">
                <a:solidFill>
                  <a:prstClr val="white"/>
                </a:solidFill>
                <a:latin typeface="Calibri" panose="020F0502020204030204"/>
                <a:ea typeface="微软雅黑" panose="020B0503020204020204" pitchFamily="34" charset="-122"/>
              </a:endParaRPr>
            </a:p>
          </p:txBody>
        </p:sp>
        <p:sp>
          <p:nvSpPr>
            <p:cNvPr id="16" name="Freeform 16"/>
            <p:cNvSpPr>
              <a:spLocks noEditPoints="1"/>
            </p:cNvSpPr>
            <p:nvPr/>
          </p:nvSpPr>
          <p:spPr bwMode="auto">
            <a:xfrm>
              <a:off x="5906464" y="2663316"/>
              <a:ext cx="512412" cy="528084"/>
            </a:xfrm>
            <a:custGeom>
              <a:avLst/>
              <a:gdLst>
                <a:gd name="T0" fmla="*/ 46 w 353"/>
                <a:gd name="T1" fmla="*/ 420 h 460"/>
                <a:gd name="T2" fmla="*/ 36 w 353"/>
                <a:gd name="T3" fmla="*/ 254 h 460"/>
                <a:gd name="T4" fmla="*/ 61 w 353"/>
                <a:gd name="T5" fmla="*/ 211 h 460"/>
                <a:gd name="T6" fmla="*/ 107 w 353"/>
                <a:gd name="T7" fmla="*/ 199 h 460"/>
                <a:gd name="T8" fmla="*/ 117 w 353"/>
                <a:gd name="T9" fmla="*/ 239 h 460"/>
                <a:gd name="T10" fmla="*/ 107 w 353"/>
                <a:gd name="T11" fmla="*/ 251 h 460"/>
                <a:gd name="T12" fmla="*/ 75 w 353"/>
                <a:gd name="T13" fmla="*/ 277 h 460"/>
                <a:gd name="T14" fmla="*/ 63 w 353"/>
                <a:gd name="T15" fmla="*/ 420 h 460"/>
                <a:gd name="T16" fmla="*/ 81 w 353"/>
                <a:gd name="T17" fmla="*/ 419 h 460"/>
                <a:gd name="T18" fmla="*/ 279 w 353"/>
                <a:gd name="T19" fmla="*/ 297 h 460"/>
                <a:gd name="T20" fmla="*/ 114 w 353"/>
                <a:gd name="T21" fmla="*/ 129 h 460"/>
                <a:gd name="T22" fmla="*/ 189 w 353"/>
                <a:gd name="T23" fmla="*/ 66 h 460"/>
                <a:gd name="T24" fmla="*/ 230 w 353"/>
                <a:gd name="T25" fmla="*/ 130 h 460"/>
                <a:gd name="T26" fmla="*/ 241 w 353"/>
                <a:gd name="T27" fmla="*/ 36 h 460"/>
                <a:gd name="T28" fmla="*/ 106 w 353"/>
                <a:gd name="T29" fmla="*/ 30 h 460"/>
                <a:gd name="T30" fmla="*/ 114 w 353"/>
                <a:gd name="T31" fmla="*/ 129 h 460"/>
                <a:gd name="T32" fmla="*/ 303 w 353"/>
                <a:gd name="T33" fmla="*/ 438 h 460"/>
                <a:gd name="T34" fmla="*/ 68 w 353"/>
                <a:gd name="T35" fmla="*/ 460 h 460"/>
                <a:gd name="T36" fmla="*/ 317 w 353"/>
                <a:gd name="T37" fmla="*/ 254 h 460"/>
                <a:gd name="T38" fmla="*/ 307 w 353"/>
                <a:gd name="T39" fmla="*/ 420 h 460"/>
                <a:gd name="T40" fmla="*/ 298 w 353"/>
                <a:gd name="T41" fmla="*/ 291 h 460"/>
                <a:gd name="T42" fmla="*/ 234 w 353"/>
                <a:gd name="T43" fmla="*/ 277 h 460"/>
                <a:gd name="T44" fmla="*/ 250 w 353"/>
                <a:gd name="T45" fmla="*/ 250 h 460"/>
                <a:gd name="T46" fmla="*/ 252 w 353"/>
                <a:gd name="T47" fmla="*/ 241 h 460"/>
                <a:gd name="T48" fmla="*/ 293 w 353"/>
                <a:gd name="T49" fmla="*/ 211 h 460"/>
                <a:gd name="T50" fmla="*/ 298 w 353"/>
                <a:gd name="T51" fmla="*/ 214 h 460"/>
                <a:gd name="T52" fmla="*/ 317 w 353"/>
                <a:gd name="T53" fmla="*/ 254 h 460"/>
                <a:gd name="T54" fmla="*/ 243 w 353"/>
                <a:gd name="T55" fmla="*/ 251 h 460"/>
                <a:gd name="T56" fmla="*/ 231 w 353"/>
                <a:gd name="T57" fmla="*/ 233 h 460"/>
                <a:gd name="T58" fmla="*/ 245 w 353"/>
                <a:gd name="T59" fmla="*/ 199 h 460"/>
                <a:gd name="T60" fmla="*/ 218 w 353"/>
                <a:gd name="T61" fmla="*/ 204 h 460"/>
                <a:gd name="T62" fmla="*/ 228 w 353"/>
                <a:gd name="T63" fmla="*/ 277 h 460"/>
                <a:gd name="T64" fmla="*/ 110 w 353"/>
                <a:gd name="T65" fmla="*/ 235 h 460"/>
                <a:gd name="T66" fmla="*/ 127 w 353"/>
                <a:gd name="T67" fmla="*/ 238 h 460"/>
                <a:gd name="T68" fmla="*/ 127 w 353"/>
                <a:gd name="T69" fmla="*/ 277 h 460"/>
                <a:gd name="T70" fmla="*/ 135 w 353"/>
                <a:gd name="T71" fmla="*/ 204 h 460"/>
                <a:gd name="T72" fmla="*/ 111 w 353"/>
                <a:gd name="T73" fmla="*/ 198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3" h="460">
                  <a:moveTo>
                    <a:pt x="63" y="420"/>
                  </a:moveTo>
                  <a:cubicBezTo>
                    <a:pt x="46" y="420"/>
                    <a:pt x="46" y="420"/>
                    <a:pt x="46" y="420"/>
                  </a:cubicBezTo>
                  <a:cubicBezTo>
                    <a:pt x="4" y="420"/>
                    <a:pt x="0" y="394"/>
                    <a:pt x="9" y="358"/>
                  </a:cubicBezTo>
                  <a:cubicBezTo>
                    <a:pt x="36" y="254"/>
                    <a:pt x="36" y="254"/>
                    <a:pt x="36" y="254"/>
                  </a:cubicBezTo>
                  <a:cubicBezTo>
                    <a:pt x="40" y="237"/>
                    <a:pt x="48" y="223"/>
                    <a:pt x="59" y="213"/>
                  </a:cubicBezTo>
                  <a:cubicBezTo>
                    <a:pt x="61" y="211"/>
                    <a:pt x="61" y="211"/>
                    <a:pt x="61" y="211"/>
                  </a:cubicBezTo>
                  <a:cubicBezTo>
                    <a:pt x="63" y="211"/>
                    <a:pt x="63" y="211"/>
                    <a:pt x="63" y="211"/>
                  </a:cubicBezTo>
                  <a:cubicBezTo>
                    <a:pt x="107" y="199"/>
                    <a:pt x="107" y="199"/>
                    <a:pt x="107" y="199"/>
                  </a:cubicBezTo>
                  <a:cubicBezTo>
                    <a:pt x="104" y="241"/>
                    <a:pt x="104" y="241"/>
                    <a:pt x="104" y="241"/>
                  </a:cubicBezTo>
                  <a:cubicBezTo>
                    <a:pt x="117" y="239"/>
                    <a:pt x="117" y="239"/>
                    <a:pt x="117" y="239"/>
                  </a:cubicBezTo>
                  <a:cubicBezTo>
                    <a:pt x="106" y="250"/>
                    <a:pt x="106" y="250"/>
                    <a:pt x="106" y="250"/>
                  </a:cubicBezTo>
                  <a:cubicBezTo>
                    <a:pt x="107" y="251"/>
                    <a:pt x="107" y="251"/>
                    <a:pt x="107" y="251"/>
                  </a:cubicBezTo>
                  <a:cubicBezTo>
                    <a:pt x="107" y="252"/>
                    <a:pt x="113" y="263"/>
                    <a:pt x="121" y="277"/>
                  </a:cubicBezTo>
                  <a:cubicBezTo>
                    <a:pt x="75" y="277"/>
                    <a:pt x="75" y="277"/>
                    <a:pt x="75" y="277"/>
                  </a:cubicBezTo>
                  <a:cubicBezTo>
                    <a:pt x="63" y="290"/>
                    <a:pt x="63" y="290"/>
                    <a:pt x="63" y="290"/>
                  </a:cubicBezTo>
                  <a:cubicBezTo>
                    <a:pt x="63" y="420"/>
                    <a:pt x="63" y="420"/>
                    <a:pt x="63" y="420"/>
                  </a:cubicBezTo>
                  <a:close/>
                  <a:moveTo>
                    <a:pt x="81" y="297"/>
                  </a:moveTo>
                  <a:cubicBezTo>
                    <a:pt x="81" y="419"/>
                    <a:pt x="81" y="419"/>
                    <a:pt x="81" y="419"/>
                  </a:cubicBezTo>
                  <a:cubicBezTo>
                    <a:pt x="279" y="419"/>
                    <a:pt x="279" y="419"/>
                    <a:pt x="279" y="419"/>
                  </a:cubicBezTo>
                  <a:cubicBezTo>
                    <a:pt x="279" y="297"/>
                    <a:pt x="279" y="297"/>
                    <a:pt x="279" y="297"/>
                  </a:cubicBezTo>
                  <a:cubicBezTo>
                    <a:pt x="81" y="297"/>
                    <a:pt x="81" y="297"/>
                    <a:pt x="81" y="297"/>
                  </a:cubicBezTo>
                  <a:close/>
                  <a:moveTo>
                    <a:pt x="114" y="129"/>
                  </a:moveTo>
                  <a:cubicBezTo>
                    <a:pt x="112" y="104"/>
                    <a:pt x="111" y="93"/>
                    <a:pt x="119" y="68"/>
                  </a:cubicBezTo>
                  <a:cubicBezTo>
                    <a:pt x="134" y="79"/>
                    <a:pt x="172" y="73"/>
                    <a:pt x="189" y="66"/>
                  </a:cubicBezTo>
                  <a:cubicBezTo>
                    <a:pt x="197" y="79"/>
                    <a:pt x="213" y="82"/>
                    <a:pt x="227" y="77"/>
                  </a:cubicBezTo>
                  <a:cubicBezTo>
                    <a:pt x="231" y="98"/>
                    <a:pt x="231" y="101"/>
                    <a:pt x="230" y="130"/>
                  </a:cubicBezTo>
                  <a:cubicBezTo>
                    <a:pt x="230" y="130"/>
                    <a:pt x="247" y="116"/>
                    <a:pt x="249" y="104"/>
                  </a:cubicBezTo>
                  <a:cubicBezTo>
                    <a:pt x="251" y="92"/>
                    <a:pt x="247" y="44"/>
                    <a:pt x="241" y="36"/>
                  </a:cubicBezTo>
                  <a:cubicBezTo>
                    <a:pt x="234" y="19"/>
                    <a:pt x="217" y="8"/>
                    <a:pt x="186" y="12"/>
                  </a:cubicBezTo>
                  <a:cubicBezTo>
                    <a:pt x="156" y="0"/>
                    <a:pt x="120" y="13"/>
                    <a:pt x="106" y="30"/>
                  </a:cubicBezTo>
                  <a:cubicBezTo>
                    <a:pt x="99" y="38"/>
                    <a:pt x="91" y="105"/>
                    <a:pt x="98" y="115"/>
                  </a:cubicBezTo>
                  <a:cubicBezTo>
                    <a:pt x="106" y="125"/>
                    <a:pt x="114" y="129"/>
                    <a:pt x="114" y="129"/>
                  </a:cubicBezTo>
                  <a:close/>
                  <a:moveTo>
                    <a:pt x="56" y="438"/>
                  </a:moveTo>
                  <a:cubicBezTo>
                    <a:pt x="303" y="438"/>
                    <a:pt x="303" y="438"/>
                    <a:pt x="303" y="438"/>
                  </a:cubicBezTo>
                  <a:cubicBezTo>
                    <a:pt x="289" y="460"/>
                    <a:pt x="289" y="460"/>
                    <a:pt x="289" y="460"/>
                  </a:cubicBezTo>
                  <a:cubicBezTo>
                    <a:pt x="68" y="460"/>
                    <a:pt x="68" y="460"/>
                    <a:pt x="68" y="460"/>
                  </a:cubicBezTo>
                  <a:cubicBezTo>
                    <a:pt x="56" y="438"/>
                    <a:pt x="56" y="438"/>
                    <a:pt x="56" y="438"/>
                  </a:cubicBezTo>
                  <a:close/>
                  <a:moveTo>
                    <a:pt x="317" y="254"/>
                  </a:moveTo>
                  <a:cubicBezTo>
                    <a:pt x="344" y="358"/>
                    <a:pt x="344" y="358"/>
                    <a:pt x="344" y="358"/>
                  </a:cubicBezTo>
                  <a:cubicBezTo>
                    <a:pt x="353" y="394"/>
                    <a:pt x="349" y="420"/>
                    <a:pt x="307" y="420"/>
                  </a:cubicBezTo>
                  <a:cubicBezTo>
                    <a:pt x="298" y="420"/>
                    <a:pt x="298" y="420"/>
                    <a:pt x="298" y="420"/>
                  </a:cubicBezTo>
                  <a:cubicBezTo>
                    <a:pt x="298" y="291"/>
                    <a:pt x="298" y="291"/>
                    <a:pt x="298" y="291"/>
                  </a:cubicBezTo>
                  <a:cubicBezTo>
                    <a:pt x="283" y="277"/>
                    <a:pt x="283" y="277"/>
                    <a:pt x="283" y="277"/>
                  </a:cubicBezTo>
                  <a:cubicBezTo>
                    <a:pt x="234" y="277"/>
                    <a:pt x="234" y="277"/>
                    <a:pt x="234" y="277"/>
                  </a:cubicBezTo>
                  <a:cubicBezTo>
                    <a:pt x="243" y="263"/>
                    <a:pt x="249" y="252"/>
                    <a:pt x="249" y="251"/>
                  </a:cubicBezTo>
                  <a:cubicBezTo>
                    <a:pt x="250" y="250"/>
                    <a:pt x="250" y="250"/>
                    <a:pt x="250" y="250"/>
                  </a:cubicBezTo>
                  <a:cubicBezTo>
                    <a:pt x="239" y="239"/>
                    <a:pt x="239" y="239"/>
                    <a:pt x="239" y="239"/>
                  </a:cubicBezTo>
                  <a:cubicBezTo>
                    <a:pt x="252" y="241"/>
                    <a:pt x="252" y="241"/>
                    <a:pt x="252" y="241"/>
                  </a:cubicBezTo>
                  <a:cubicBezTo>
                    <a:pt x="249" y="200"/>
                    <a:pt x="249" y="200"/>
                    <a:pt x="249" y="200"/>
                  </a:cubicBezTo>
                  <a:cubicBezTo>
                    <a:pt x="293" y="211"/>
                    <a:pt x="293" y="211"/>
                    <a:pt x="293" y="211"/>
                  </a:cubicBezTo>
                  <a:cubicBezTo>
                    <a:pt x="296" y="211"/>
                    <a:pt x="296" y="211"/>
                    <a:pt x="296" y="211"/>
                  </a:cubicBezTo>
                  <a:cubicBezTo>
                    <a:pt x="298" y="214"/>
                    <a:pt x="298" y="214"/>
                    <a:pt x="298" y="214"/>
                  </a:cubicBezTo>
                  <a:cubicBezTo>
                    <a:pt x="307" y="226"/>
                    <a:pt x="313" y="240"/>
                    <a:pt x="316" y="254"/>
                  </a:cubicBezTo>
                  <a:cubicBezTo>
                    <a:pt x="317" y="254"/>
                    <a:pt x="317" y="254"/>
                    <a:pt x="317" y="254"/>
                  </a:cubicBezTo>
                  <a:close/>
                  <a:moveTo>
                    <a:pt x="228" y="277"/>
                  </a:moveTo>
                  <a:cubicBezTo>
                    <a:pt x="235" y="265"/>
                    <a:pt x="240" y="255"/>
                    <a:pt x="243" y="251"/>
                  </a:cubicBezTo>
                  <a:cubicBezTo>
                    <a:pt x="229" y="238"/>
                    <a:pt x="229" y="238"/>
                    <a:pt x="229" y="238"/>
                  </a:cubicBezTo>
                  <a:cubicBezTo>
                    <a:pt x="231" y="233"/>
                    <a:pt x="231" y="233"/>
                    <a:pt x="231" y="233"/>
                  </a:cubicBezTo>
                  <a:cubicBezTo>
                    <a:pt x="246" y="235"/>
                    <a:pt x="246" y="235"/>
                    <a:pt x="246" y="235"/>
                  </a:cubicBezTo>
                  <a:cubicBezTo>
                    <a:pt x="245" y="199"/>
                    <a:pt x="245" y="199"/>
                    <a:pt x="245" y="199"/>
                  </a:cubicBezTo>
                  <a:cubicBezTo>
                    <a:pt x="230" y="195"/>
                    <a:pt x="230" y="195"/>
                    <a:pt x="230" y="195"/>
                  </a:cubicBezTo>
                  <a:cubicBezTo>
                    <a:pt x="218" y="204"/>
                    <a:pt x="218" y="204"/>
                    <a:pt x="218" y="204"/>
                  </a:cubicBezTo>
                  <a:cubicBezTo>
                    <a:pt x="187" y="277"/>
                    <a:pt x="187" y="277"/>
                    <a:pt x="187" y="277"/>
                  </a:cubicBezTo>
                  <a:cubicBezTo>
                    <a:pt x="228" y="277"/>
                    <a:pt x="228" y="277"/>
                    <a:pt x="228" y="277"/>
                  </a:cubicBezTo>
                  <a:close/>
                  <a:moveTo>
                    <a:pt x="111" y="198"/>
                  </a:moveTo>
                  <a:cubicBezTo>
                    <a:pt x="110" y="235"/>
                    <a:pt x="110" y="235"/>
                    <a:pt x="110" y="235"/>
                  </a:cubicBezTo>
                  <a:cubicBezTo>
                    <a:pt x="124" y="233"/>
                    <a:pt x="124" y="233"/>
                    <a:pt x="124" y="233"/>
                  </a:cubicBezTo>
                  <a:cubicBezTo>
                    <a:pt x="127" y="238"/>
                    <a:pt x="127" y="238"/>
                    <a:pt x="127" y="238"/>
                  </a:cubicBezTo>
                  <a:cubicBezTo>
                    <a:pt x="113" y="251"/>
                    <a:pt x="113" y="251"/>
                    <a:pt x="113" y="251"/>
                  </a:cubicBezTo>
                  <a:cubicBezTo>
                    <a:pt x="115" y="255"/>
                    <a:pt x="121" y="265"/>
                    <a:pt x="127" y="277"/>
                  </a:cubicBezTo>
                  <a:cubicBezTo>
                    <a:pt x="170" y="277"/>
                    <a:pt x="170" y="277"/>
                    <a:pt x="170" y="277"/>
                  </a:cubicBezTo>
                  <a:cubicBezTo>
                    <a:pt x="135" y="204"/>
                    <a:pt x="135" y="204"/>
                    <a:pt x="135" y="204"/>
                  </a:cubicBezTo>
                  <a:cubicBezTo>
                    <a:pt x="123" y="195"/>
                    <a:pt x="123" y="195"/>
                    <a:pt x="123" y="195"/>
                  </a:cubicBezTo>
                  <a:lnTo>
                    <a:pt x="111" y="198"/>
                  </a:ln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defTabSz="1097280"/>
              <a:endParaRPr lang="zh-CN" altLang="en-US" sz="2160">
                <a:solidFill>
                  <a:prstClr val="black"/>
                </a:solidFill>
              </a:endParaRPr>
            </a:p>
          </p:txBody>
        </p:sp>
      </p:grpSp>
      <p:grpSp>
        <p:nvGrpSpPr>
          <p:cNvPr id="17" name="组合 16"/>
          <p:cNvGrpSpPr/>
          <p:nvPr/>
        </p:nvGrpSpPr>
        <p:grpSpPr>
          <a:xfrm>
            <a:off x="9243264" y="663893"/>
            <a:ext cx="679680" cy="679680"/>
            <a:chOff x="7452320" y="2492896"/>
            <a:chExt cx="864096" cy="864096"/>
          </a:xfrm>
        </p:grpSpPr>
        <p:sp>
          <p:nvSpPr>
            <p:cNvPr id="18" name="椭圆 17"/>
            <p:cNvSpPr/>
            <p:nvPr/>
          </p:nvSpPr>
          <p:spPr>
            <a:xfrm>
              <a:off x="7452320" y="2492896"/>
              <a:ext cx="864096" cy="864096"/>
            </a:xfrm>
            <a:prstGeom prst="ellipse">
              <a:avLst/>
            </a:prstGeom>
            <a:solidFill>
              <a:schemeClr val="tx2">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22960"/>
              <a:endParaRPr lang="zh-CN" altLang="en-US" sz="3600">
                <a:solidFill>
                  <a:prstClr val="white"/>
                </a:solidFill>
                <a:latin typeface="Calibri" panose="020F0502020204030204"/>
                <a:ea typeface="微软雅黑" panose="020B0503020204020204" pitchFamily="34" charset="-122"/>
              </a:endParaRPr>
            </a:p>
          </p:txBody>
        </p:sp>
        <p:sp>
          <p:nvSpPr>
            <p:cNvPr id="19" name="Freeform 16"/>
            <p:cNvSpPr>
              <a:spLocks noEditPoints="1"/>
            </p:cNvSpPr>
            <p:nvPr/>
          </p:nvSpPr>
          <p:spPr bwMode="auto">
            <a:xfrm>
              <a:off x="7622990" y="2640970"/>
              <a:ext cx="533049" cy="589156"/>
            </a:xfrm>
            <a:custGeom>
              <a:avLst/>
              <a:gdLst>
                <a:gd name="T0" fmla="*/ 448 w 1053"/>
                <a:gd name="T1" fmla="*/ 1024 h 1145"/>
                <a:gd name="T2" fmla="*/ 432 w 1053"/>
                <a:gd name="T3" fmla="*/ 1076 h 1145"/>
                <a:gd name="T4" fmla="*/ 447 w 1053"/>
                <a:gd name="T5" fmla="*/ 1101 h 1145"/>
                <a:gd name="T6" fmla="*/ 462 w 1053"/>
                <a:gd name="T7" fmla="*/ 1108 h 1145"/>
                <a:gd name="T8" fmla="*/ 492 w 1053"/>
                <a:gd name="T9" fmla="*/ 1138 h 1145"/>
                <a:gd name="T10" fmla="*/ 523 w 1053"/>
                <a:gd name="T11" fmla="*/ 1145 h 1145"/>
                <a:gd name="T12" fmla="*/ 556 w 1053"/>
                <a:gd name="T13" fmla="*/ 1140 h 1145"/>
                <a:gd name="T14" fmla="*/ 590 w 1053"/>
                <a:gd name="T15" fmla="*/ 1109 h 1145"/>
                <a:gd name="T16" fmla="*/ 597 w 1053"/>
                <a:gd name="T17" fmla="*/ 1107 h 1145"/>
                <a:gd name="T18" fmla="*/ 619 w 1053"/>
                <a:gd name="T19" fmla="*/ 1086 h 1145"/>
                <a:gd name="T20" fmla="*/ 622 w 1053"/>
                <a:gd name="T21" fmla="*/ 1040 h 1145"/>
                <a:gd name="T22" fmla="*/ 527 w 1053"/>
                <a:gd name="T23" fmla="*/ 240 h 1145"/>
                <a:gd name="T24" fmla="*/ 303 w 1053"/>
                <a:gd name="T25" fmla="*/ 705 h 1145"/>
                <a:gd name="T26" fmla="*/ 428 w 1053"/>
                <a:gd name="T27" fmla="*/ 935 h 1145"/>
                <a:gd name="T28" fmla="*/ 437 w 1053"/>
                <a:gd name="T29" fmla="*/ 996 h 1145"/>
                <a:gd name="T30" fmla="*/ 648 w 1053"/>
                <a:gd name="T31" fmla="*/ 964 h 1145"/>
                <a:gd name="T32" fmla="*/ 724 w 1053"/>
                <a:gd name="T33" fmla="*/ 739 h 1145"/>
                <a:gd name="T34" fmla="*/ 807 w 1053"/>
                <a:gd name="T35" fmla="*/ 532 h 1145"/>
                <a:gd name="T36" fmla="*/ 527 w 1053"/>
                <a:gd name="T37" fmla="*/ 240 h 1145"/>
                <a:gd name="T38" fmla="*/ 912 w 1053"/>
                <a:gd name="T39" fmla="*/ 699 h 1145"/>
                <a:gd name="T40" fmla="*/ 868 w 1053"/>
                <a:gd name="T41" fmla="*/ 775 h 1145"/>
                <a:gd name="T42" fmla="*/ 982 w 1053"/>
                <a:gd name="T43" fmla="*/ 790 h 1145"/>
                <a:gd name="T44" fmla="*/ 338 w 1053"/>
                <a:gd name="T45" fmla="*/ 200 h 1145"/>
                <a:gd name="T46" fmla="*/ 323 w 1053"/>
                <a:gd name="T47" fmla="*/ 87 h 1145"/>
                <a:gd name="T48" fmla="*/ 247 w 1053"/>
                <a:gd name="T49" fmla="*/ 130 h 1145"/>
                <a:gd name="T50" fmla="*/ 338 w 1053"/>
                <a:gd name="T51" fmla="*/ 200 h 1145"/>
                <a:gd name="T52" fmla="*/ 730 w 1053"/>
                <a:gd name="T53" fmla="*/ 87 h 1145"/>
                <a:gd name="T54" fmla="*/ 715 w 1053"/>
                <a:gd name="T55" fmla="*/ 200 h 1145"/>
                <a:gd name="T56" fmla="*/ 806 w 1053"/>
                <a:gd name="T57" fmla="*/ 130 h 1145"/>
                <a:gd name="T58" fmla="*/ 1009 w 1053"/>
                <a:gd name="T59" fmla="*/ 483 h 1145"/>
                <a:gd name="T60" fmla="*/ 903 w 1053"/>
                <a:gd name="T61" fmla="*/ 526 h 1145"/>
                <a:gd name="T62" fmla="*/ 1009 w 1053"/>
                <a:gd name="T63" fmla="*/ 570 h 1145"/>
                <a:gd name="T64" fmla="*/ 1009 w 1053"/>
                <a:gd name="T65" fmla="*/ 483 h 1145"/>
                <a:gd name="T66" fmla="*/ 570 w 1053"/>
                <a:gd name="T67" fmla="*/ 106 h 1145"/>
                <a:gd name="T68" fmla="*/ 526 w 1053"/>
                <a:gd name="T69" fmla="*/ 0 h 1145"/>
                <a:gd name="T70" fmla="*/ 483 w 1053"/>
                <a:gd name="T71" fmla="*/ 106 h 1145"/>
                <a:gd name="T72" fmla="*/ 184 w 1053"/>
                <a:gd name="T73" fmla="*/ 278 h 1145"/>
                <a:gd name="T74" fmla="*/ 70 w 1053"/>
                <a:gd name="T75" fmla="*/ 263 h 1145"/>
                <a:gd name="T76" fmla="*/ 140 w 1053"/>
                <a:gd name="T77" fmla="*/ 354 h 1145"/>
                <a:gd name="T78" fmla="*/ 184 w 1053"/>
                <a:gd name="T79" fmla="*/ 278 h 1145"/>
                <a:gd name="T80" fmla="*/ 966 w 1053"/>
                <a:gd name="T81" fmla="*/ 323 h 1145"/>
                <a:gd name="T82" fmla="*/ 923 w 1053"/>
                <a:gd name="T83" fmla="*/ 247 h 1145"/>
                <a:gd name="T84" fmla="*/ 852 w 1053"/>
                <a:gd name="T85" fmla="*/ 338 h 1145"/>
                <a:gd name="T86" fmla="*/ 140 w 1053"/>
                <a:gd name="T87" fmla="*/ 699 h 1145"/>
                <a:gd name="T88" fmla="*/ 70 w 1053"/>
                <a:gd name="T89" fmla="*/ 790 h 1145"/>
                <a:gd name="T90" fmla="*/ 184 w 1053"/>
                <a:gd name="T91" fmla="*/ 775 h 1145"/>
                <a:gd name="T92" fmla="*/ 140 w 1053"/>
                <a:gd name="T93" fmla="*/ 699 h 1145"/>
                <a:gd name="T94" fmla="*/ 106 w 1053"/>
                <a:gd name="T95" fmla="*/ 483 h 1145"/>
                <a:gd name="T96" fmla="*/ 0 w 1053"/>
                <a:gd name="T97" fmla="*/ 526 h 1145"/>
                <a:gd name="T98" fmla="*/ 106 w 1053"/>
                <a:gd name="T99" fmla="*/ 570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53" h="1145">
                  <a:moveTo>
                    <a:pt x="606" y="1024"/>
                  </a:moveTo>
                  <a:lnTo>
                    <a:pt x="448" y="1024"/>
                  </a:lnTo>
                  <a:cubicBezTo>
                    <a:pt x="439" y="1024"/>
                    <a:pt x="432" y="1031"/>
                    <a:pt x="432" y="1040"/>
                  </a:cubicBezTo>
                  <a:lnTo>
                    <a:pt x="432" y="1076"/>
                  </a:lnTo>
                  <a:cubicBezTo>
                    <a:pt x="432" y="1079"/>
                    <a:pt x="433" y="1083"/>
                    <a:pt x="435" y="1086"/>
                  </a:cubicBezTo>
                  <a:lnTo>
                    <a:pt x="447" y="1101"/>
                  </a:lnTo>
                  <a:cubicBezTo>
                    <a:pt x="449" y="1103"/>
                    <a:pt x="452" y="1105"/>
                    <a:pt x="455" y="1106"/>
                  </a:cubicBezTo>
                  <a:cubicBezTo>
                    <a:pt x="457" y="1107"/>
                    <a:pt x="459" y="1107"/>
                    <a:pt x="462" y="1108"/>
                  </a:cubicBezTo>
                  <a:cubicBezTo>
                    <a:pt x="463" y="1108"/>
                    <a:pt x="464" y="1108"/>
                    <a:pt x="465" y="1109"/>
                  </a:cubicBezTo>
                  <a:lnTo>
                    <a:pt x="492" y="1138"/>
                  </a:lnTo>
                  <a:cubicBezTo>
                    <a:pt x="494" y="1139"/>
                    <a:pt x="496" y="1141"/>
                    <a:pt x="498" y="1142"/>
                  </a:cubicBezTo>
                  <a:cubicBezTo>
                    <a:pt x="504" y="1144"/>
                    <a:pt x="513" y="1145"/>
                    <a:pt x="523" y="1145"/>
                  </a:cubicBezTo>
                  <a:lnTo>
                    <a:pt x="525" y="1145"/>
                  </a:lnTo>
                  <a:cubicBezTo>
                    <a:pt x="542" y="1145"/>
                    <a:pt x="551" y="1142"/>
                    <a:pt x="556" y="1140"/>
                  </a:cubicBezTo>
                  <a:cubicBezTo>
                    <a:pt x="558" y="1139"/>
                    <a:pt x="560" y="1138"/>
                    <a:pt x="561" y="1137"/>
                  </a:cubicBezTo>
                  <a:cubicBezTo>
                    <a:pt x="561" y="1137"/>
                    <a:pt x="589" y="1109"/>
                    <a:pt x="590" y="1109"/>
                  </a:cubicBezTo>
                  <a:cubicBezTo>
                    <a:pt x="591" y="1108"/>
                    <a:pt x="592" y="1108"/>
                    <a:pt x="593" y="1108"/>
                  </a:cubicBezTo>
                  <a:cubicBezTo>
                    <a:pt x="595" y="1108"/>
                    <a:pt x="596" y="1108"/>
                    <a:pt x="597" y="1107"/>
                  </a:cubicBezTo>
                  <a:cubicBezTo>
                    <a:pt x="602" y="1107"/>
                    <a:pt x="606" y="1105"/>
                    <a:pt x="609" y="1101"/>
                  </a:cubicBezTo>
                  <a:lnTo>
                    <a:pt x="619" y="1086"/>
                  </a:lnTo>
                  <a:cubicBezTo>
                    <a:pt x="621" y="1083"/>
                    <a:pt x="622" y="1080"/>
                    <a:pt x="622" y="1077"/>
                  </a:cubicBezTo>
                  <a:lnTo>
                    <a:pt x="622" y="1040"/>
                  </a:lnTo>
                  <a:cubicBezTo>
                    <a:pt x="622" y="1031"/>
                    <a:pt x="615" y="1024"/>
                    <a:pt x="606" y="1024"/>
                  </a:cubicBezTo>
                  <a:close/>
                  <a:moveTo>
                    <a:pt x="527" y="240"/>
                  </a:moveTo>
                  <a:cubicBezTo>
                    <a:pt x="373" y="240"/>
                    <a:pt x="248" y="370"/>
                    <a:pt x="247" y="531"/>
                  </a:cubicBezTo>
                  <a:cubicBezTo>
                    <a:pt x="247" y="594"/>
                    <a:pt x="266" y="654"/>
                    <a:pt x="303" y="705"/>
                  </a:cubicBezTo>
                  <a:cubicBezTo>
                    <a:pt x="304" y="707"/>
                    <a:pt x="322" y="730"/>
                    <a:pt x="331" y="740"/>
                  </a:cubicBezTo>
                  <a:cubicBezTo>
                    <a:pt x="396" y="820"/>
                    <a:pt x="428" y="884"/>
                    <a:pt x="428" y="935"/>
                  </a:cubicBezTo>
                  <a:cubicBezTo>
                    <a:pt x="415" y="939"/>
                    <a:pt x="406" y="950"/>
                    <a:pt x="406" y="964"/>
                  </a:cubicBezTo>
                  <a:cubicBezTo>
                    <a:pt x="406" y="982"/>
                    <a:pt x="420" y="996"/>
                    <a:pt x="437" y="996"/>
                  </a:cubicBezTo>
                  <a:lnTo>
                    <a:pt x="617" y="996"/>
                  </a:lnTo>
                  <a:cubicBezTo>
                    <a:pt x="634" y="996"/>
                    <a:pt x="648" y="982"/>
                    <a:pt x="648" y="964"/>
                  </a:cubicBezTo>
                  <a:cubicBezTo>
                    <a:pt x="648" y="954"/>
                    <a:pt x="643" y="944"/>
                    <a:pt x="635" y="939"/>
                  </a:cubicBezTo>
                  <a:cubicBezTo>
                    <a:pt x="634" y="881"/>
                    <a:pt x="663" y="815"/>
                    <a:pt x="724" y="739"/>
                  </a:cubicBezTo>
                  <a:cubicBezTo>
                    <a:pt x="733" y="729"/>
                    <a:pt x="750" y="707"/>
                    <a:pt x="751" y="706"/>
                  </a:cubicBezTo>
                  <a:cubicBezTo>
                    <a:pt x="787" y="655"/>
                    <a:pt x="807" y="595"/>
                    <a:pt x="807" y="532"/>
                  </a:cubicBezTo>
                  <a:cubicBezTo>
                    <a:pt x="807" y="454"/>
                    <a:pt x="778" y="381"/>
                    <a:pt x="726" y="326"/>
                  </a:cubicBezTo>
                  <a:cubicBezTo>
                    <a:pt x="673" y="271"/>
                    <a:pt x="603" y="240"/>
                    <a:pt x="527" y="240"/>
                  </a:cubicBezTo>
                  <a:close/>
                  <a:moveTo>
                    <a:pt x="966" y="730"/>
                  </a:moveTo>
                  <a:lnTo>
                    <a:pt x="912" y="699"/>
                  </a:lnTo>
                  <a:cubicBezTo>
                    <a:pt x="891" y="687"/>
                    <a:pt x="864" y="694"/>
                    <a:pt x="852" y="715"/>
                  </a:cubicBezTo>
                  <a:cubicBezTo>
                    <a:pt x="840" y="736"/>
                    <a:pt x="847" y="762"/>
                    <a:pt x="868" y="775"/>
                  </a:cubicBezTo>
                  <a:lnTo>
                    <a:pt x="923" y="806"/>
                  </a:lnTo>
                  <a:cubicBezTo>
                    <a:pt x="943" y="818"/>
                    <a:pt x="970" y="811"/>
                    <a:pt x="982" y="790"/>
                  </a:cubicBezTo>
                  <a:cubicBezTo>
                    <a:pt x="994" y="769"/>
                    <a:pt x="987" y="742"/>
                    <a:pt x="966" y="730"/>
                  </a:cubicBezTo>
                  <a:close/>
                  <a:moveTo>
                    <a:pt x="338" y="200"/>
                  </a:moveTo>
                  <a:cubicBezTo>
                    <a:pt x="359" y="188"/>
                    <a:pt x="366" y="162"/>
                    <a:pt x="354" y="141"/>
                  </a:cubicBezTo>
                  <a:lnTo>
                    <a:pt x="323" y="87"/>
                  </a:lnTo>
                  <a:cubicBezTo>
                    <a:pt x="311" y="66"/>
                    <a:pt x="284" y="58"/>
                    <a:pt x="263" y="71"/>
                  </a:cubicBezTo>
                  <a:cubicBezTo>
                    <a:pt x="242" y="83"/>
                    <a:pt x="235" y="109"/>
                    <a:pt x="247" y="130"/>
                  </a:cubicBezTo>
                  <a:lnTo>
                    <a:pt x="278" y="184"/>
                  </a:lnTo>
                  <a:cubicBezTo>
                    <a:pt x="290" y="205"/>
                    <a:pt x="317" y="213"/>
                    <a:pt x="338" y="200"/>
                  </a:cubicBezTo>
                  <a:close/>
                  <a:moveTo>
                    <a:pt x="790" y="71"/>
                  </a:moveTo>
                  <a:cubicBezTo>
                    <a:pt x="769" y="58"/>
                    <a:pt x="742" y="66"/>
                    <a:pt x="730" y="87"/>
                  </a:cubicBezTo>
                  <a:lnTo>
                    <a:pt x="699" y="141"/>
                  </a:lnTo>
                  <a:cubicBezTo>
                    <a:pt x="686" y="162"/>
                    <a:pt x="694" y="188"/>
                    <a:pt x="715" y="200"/>
                  </a:cubicBezTo>
                  <a:cubicBezTo>
                    <a:pt x="735" y="213"/>
                    <a:pt x="762" y="205"/>
                    <a:pt x="774" y="184"/>
                  </a:cubicBezTo>
                  <a:lnTo>
                    <a:pt x="806" y="130"/>
                  </a:lnTo>
                  <a:cubicBezTo>
                    <a:pt x="818" y="109"/>
                    <a:pt x="811" y="83"/>
                    <a:pt x="790" y="71"/>
                  </a:cubicBezTo>
                  <a:close/>
                  <a:moveTo>
                    <a:pt x="1009" y="483"/>
                  </a:moveTo>
                  <a:lnTo>
                    <a:pt x="947" y="483"/>
                  </a:lnTo>
                  <a:cubicBezTo>
                    <a:pt x="922" y="483"/>
                    <a:pt x="903" y="502"/>
                    <a:pt x="903" y="526"/>
                  </a:cubicBezTo>
                  <a:cubicBezTo>
                    <a:pt x="903" y="551"/>
                    <a:pt x="922" y="570"/>
                    <a:pt x="947" y="570"/>
                  </a:cubicBezTo>
                  <a:lnTo>
                    <a:pt x="1009" y="570"/>
                  </a:lnTo>
                  <a:cubicBezTo>
                    <a:pt x="1033" y="570"/>
                    <a:pt x="1053" y="551"/>
                    <a:pt x="1053" y="526"/>
                  </a:cubicBezTo>
                  <a:cubicBezTo>
                    <a:pt x="1053" y="502"/>
                    <a:pt x="1033" y="483"/>
                    <a:pt x="1009" y="483"/>
                  </a:cubicBezTo>
                  <a:close/>
                  <a:moveTo>
                    <a:pt x="526" y="150"/>
                  </a:moveTo>
                  <a:cubicBezTo>
                    <a:pt x="550" y="150"/>
                    <a:pt x="570" y="130"/>
                    <a:pt x="570" y="106"/>
                  </a:cubicBezTo>
                  <a:lnTo>
                    <a:pt x="570" y="44"/>
                  </a:lnTo>
                  <a:cubicBezTo>
                    <a:pt x="570" y="20"/>
                    <a:pt x="550" y="0"/>
                    <a:pt x="526" y="0"/>
                  </a:cubicBezTo>
                  <a:cubicBezTo>
                    <a:pt x="502" y="0"/>
                    <a:pt x="483" y="20"/>
                    <a:pt x="483" y="44"/>
                  </a:cubicBezTo>
                  <a:lnTo>
                    <a:pt x="483" y="106"/>
                  </a:lnTo>
                  <a:cubicBezTo>
                    <a:pt x="483" y="130"/>
                    <a:pt x="502" y="150"/>
                    <a:pt x="526" y="150"/>
                  </a:cubicBezTo>
                  <a:close/>
                  <a:moveTo>
                    <a:pt x="184" y="278"/>
                  </a:moveTo>
                  <a:lnTo>
                    <a:pt x="130" y="247"/>
                  </a:lnTo>
                  <a:cubicBezTo>
                    <a:pt x="109" y="235"/>
                    <a:pt x="82" y="242"/>
                    <a:pt x="70" y="263"/>
                  </a:cubicBezTo>
                  <a:cubicBezTo>
                    <a:pt x="58" y="284"/>
                    <a:pt x="65" y="311"/>
                    <a:pt x="86" y="323"/>
                  </a:cubicBezTo>
                  <a:lnTo>
                    <a:pt x="140" y="354"/>
                  </a:lnTo>
                  <a:cubicBezTo>
                    <a:pt x="161" y="366"/>
                    <a:pt x="188" y="359"/>
                    <a:pt x="200" y="338"/>
                  </a:cubicBezTo>
                  <a:cubicBezTo>
                    <a:pt x="212" y="317"/>
                    <a:pt x="205" y="291"/>
                    <a:pt x="184" y="278"/>
                  </a:cubicBezTo>
                  <a:close/>
                  <a:moveTo>
                    <a:pt x="912" y="354"/>
                  </a:moveTo>
                  <a:lnTo>
                    <a:pt x="966" y="323"/>
                  </a:lnTo>
                  <a:cubicBezTo>
                    <a:pt x="987" y="311"/>
                    <a:pt x="994" y="284"/>
                    <a:pt x="982" y="263"/>
                  </a:cubicBezTo>
                  <a:cubicBezTo>
                    <a:pt x="970" y="242"/>
                    <a:pt x="943" y="235"/>
                    <a:pt x="923" y="247"/>
                  </a:cubicBezTo>
                  <a:lnTo>
                    <a:pt x="868" y="278"/>
                  </a:lnTo>
                  <a:cubicBezTo>
                    <a:pt x="847" y="291"/>
                    <a:pt x="840" y="317"/>
                    <a:pt x="852" y="338"/>
                  </a:cubicBezTo>
                  <a:cubicBezTo>
                    <a:pt x="864" y="359"/>
                    <a:pt x="891" y="366"/>
                    <a:pt x="912" y="354"/>
                  </a:cubicBezTo>
                  <a:close/>
                  <a:moveTo>
                    <a:pt x="140" y="699"/>
                  </a:moveTo>
                  <a:lnTo>
                    <a:pt x="86" y="730"/>
                  </a:lnTo>
                  <a:cubicBezTo>
                    <a:pt x="65" y="742"/>
                    <a:pt x="58" y="769"/>
                    <a:pt x="70" y="790"/>
                  </a:cubicBezTo>
                  <a:cubicBezTo>
                    <a:pt x="82" y="811"/>
                    <a:pt x="109" y="818"/>
                    <a:pt x="130" y="806"/>
                  </a:cubicBezTo>
                  <a:lnTo>
                    <a:pt x="184" y="775"/>
                  </a:lnTo>
                  <a:cubicBezTo>
                    <a:pt x="205" y="762"/>
                    <a:pt x="212" y="736"/>
                    <a:pt x="200" y="715"/>
                  </a:cubicBezTo>
                  <a:cubicBezTo>
                    <a:pt x="188" y="694"/>
                    <a:pt x="161" y="687"/>
                    <a:pt x="140" y="699"/>
                  </a:cubicBezTo>
                  <a:close/>
                  <a:moveTo>
                    <a:pt x="150" y="526"/>
                  </a:moveTo>
                  <a:cubicBezTo>
                    <a:pt x="150" y="502"/>
                    <a:pt x="130" y="483"/>
                    <a:pt x="106" y="483"/>
                  </a:cubicBezTo>
                  <a:lnTo>
                    <a:pt x="44" y="483"/>
                  </a:lnTo>
                  <a:cubicBezTo>
                    <a:pt x="19" y="483"/>
                    <a:pt x="0" y="502"/>
                    <a:pt x="0" y="526"/>
                  </a:cubicBezTo>
                  <a:cubicBezTo>
                    <a:pt x="0" y="551"/>
                    <a:pt x="19" y="570"/>
                    <a:pt x="44" y="570"/>
                  </a:cubicBezTo>
                  <a:lnTo>
                    <a:pt x="106" y="570"/>
                  </a:lnTo>
                  <a:cubicBezTo>
                    <a:pt x="130" y="570"/>
                    <a:pt x="150" y="551"/>
                    <a:pt x="150" y="526"/>
                  </a:cubicBezTo>
                  <a:close/>
                </a:path>
              </a:pathLst>
            </a:cu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defTabSz="1097280"/>
              <a:endParaRPr lang="zh-CN" altLang="en-US" sz="2160">
                <a:solidFill>
                  <a:prstClr val="black"/>
                </a:solidFill>
              </a:endParaRPr>
            </a:p>
          </p:txBody>
        </p:sp>
      </p:grpSp>
      <p:grpSp>
        <p:nvGrpSpPr>
          <p:cNvPr id="20" name="组合 19"/>
          <p:cNvGrpSpPr/>
          <p:nvPr/>
        </p:nvGrpSpPr>
        <p:grpSpPr>
          <a:xfrm>
            <a:off x="10116491" y="663893"/>
            <a:ext cx="679680" cy="679680"/>
            <a:chOff x="7742596" y="2492896"/>
            <a:chExt cx="864096" cy="864096"/>
          </a:xfrm>
        </p:grpSpPr>
        <p:sp>
          <p:nvSpPr>
            <p:cNvPr id="21" name="椭圆 20"/>
            <p:cNvSpPr/>
            <p:nvPr/>
          </p:nvSpPr>
          <p:spPr>
            <a:xfrm>
              <a:off x="7742596" y="2492896"/>
              <a:ext cx="864096" cy="864096"/>
            </a:xfrm>
            <a:prstGeom prst="ellipse">
              <a:avLst/>
            </a:prstGeom>
            <a:solidFill>
              <a:schemeClr val="tx2">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822960"/>
              <a:endParaRPr lang="zh-CN" altLang="en-US" sz="3600">
                <a:solidFill>
                  <a:prstClr val="white"/>
                </a:solidFill>
                <a:latin typeface="Calibri" panose="020F0502020204030204"/>
                <a:ea typeface="微软雅黑" panose="020B0503020204020204" pitchFamily="34" charset="-122"/>
              </a:endParaRPr>
            </a:p>
          </p:txBody>
        </p:sp>
        <p:sp>
          <p:nvSpPr>
            <p:cNvPr id="22" name="Freeform 79"/>
            <p:cNvSpPr>
              <a:spLocks noChangeAspect="1" noEditPoints="1"/>
            </p:cNvSpPr>
            <p:nvPr/>
          </p:nvSpPr>
          <p:spPr bwMode="black">
            <a:xfrm>
              <a:off x="8012942" y="2686387"/>
              <a:ext cx="344021" cy="464952"/>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rgbClr val="FFFFFF"/>
            </a:solidFill>
            <a:ln>
              <a:noFill/>
            </a:ln>
          </p:spPr>
          <p:txBody>
            <a:bodyPr vert="horz" wrap="square" lIns="74083" tIns="37040" rIns="74083" bIns="37040" numCol="1" anchor="t" anchorCtr="0" compatLnSpc="1"/>
            <a:lstStyle/>
            <a:p>
              <a:pPr defTabSz="1097280"/>
              <a:endParaRPr lang="en-US" sz="1440">
                <a:solidFill>
                  <a:srgbClr val="FFFFFF"/>
                </a:solidFill>
                <a:latin typeface="Calibri" panose="020F0502020204030204"/>
                <a:ea typeface="幼圆" panose="020105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054100"/>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2" indent="0" algn="just"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4</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、继续点击</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Next</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，弹出添加文件窗口，界面如图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5-4</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所示。在此界面可以提前加入自己已经设计好的文件，也可以后续再添加。此处我们选择在后续工程中添加设计文件。</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3" name="文本框 2"/>
          <p:cNvSpPr txBox="1"/>
          <p:nvPr/>
        </p:nvSpPr>
        <p:spPr>
          <a:xfrm>
            <a:off x="3876675" y="6011460"/>
            <a:ext cx="4064000" cy="368300"/>
          </a:xfrm>
          <a:prstGeom prst="rect">
            <a:avLst/>
          </a:prstGeom>
        </p:spPr>
        <p:txBody>
          <a:bodyPr>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5-4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添加文件</a:t>
            </a:r>
            <a:endPar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pic>
        <p:nvPicPr>
          <p:cNvPr id="2" name="图片 -2147481895"/>
          <p:cNvPicPr>
            <a:picLocks noChangeAspect="1"/>
          </p:cNvPicPr>
          <p:nvPr/>
        </p:nvPicPr>
        <p:blipFill>
          <a:blip r:embed="rId3"/>
          <a:stretch>
            <a:fillRect/>
          </a:stretch>
        </p:blipFill>
        <p:spPr>
          <a:xfrm>
            <a:off x="3797300" y="2225040"/>
            <a:ext cx="4596765" cy="358140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054100"/>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2" indent="0" algn="just"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、点击</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Next</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弹出选择目标器件窗口，界面如图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5-5</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Quartus II</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自带的仿真软件只支持</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Cyclone</a:t>
            </a:r>
            <a:r>
              <a:rPr lang="en-US"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Ⅰ</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a:t>
            </a:r>
            <a:r>
              <a:rPr lang="en-US"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Ⅳ</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 device families</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，所以此处必须根据开发版选择正确的芯片型号。首先在</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Device family</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中下拉找到</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Cyclone IV E</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，（如果此处为灰色或找不到</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Cyclone IV E</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，请点击链接：</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https://blog.csdn.net/Somnus_z/article/details/105983308</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），选择</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pakage</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为</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FBGA</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封装，</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pin_count</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为</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484</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Core speed grade</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为</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8</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，然后在</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Available device</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中选择</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EP4CE15F23C8</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3" name="文本框 2"/>
          <p:cNvSpPr txBox="1"/>
          <p:nvPr/>
        </p:nvSpPr>
        <p:spPr>
          <a:xfrm>
            <a:off x="3876675" y="6011460"/>
            <a:ext cx="4064000" cy="368300"/>
          </a:xfrm>
          <a:prstGeom prst="rect">
            <a:avLst/>
          </a:prstGeom>
        </p:spPr>
        <p:txBody>
          <a:bodyPr>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5-5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选择目标器件</a:t>
            </a:r>
            <a:endPar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pic>
        <p:nvPicPr>
          <p:cNvPr id="2" name="图片 9"/>
          <p:cNvPicPr>
            <a:picLocks noChangeAspect="1"/>
          </p:cNvPicPr>
          <p:nvPr/>
        </p:nvPicPr>
        <p:blipFill>
          <a:blip r:embed="rId3"/>
          <a:stretch>
            <a:fillRect/>
          </a:stretch>
        </p:blipFill>
        <p:spPr>
          <a:xfrm>
            <a:off x="3537585" y="2849245"/>
            <a:ext cx="4403725" cy="3168650"/>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357505" y="1054100"/>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2" indent="0" algn="just"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6</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、点击</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Next</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，弹出设计与验证工具软件选择窗口，界面如图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5-6</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所示，该界面是</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EDA</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工具设置窗口</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EDA TOOL Settings</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。此窗口有三个选择，在</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Simulation</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栏目中选择</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ModelSim-Altera</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Format</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栏目中选择</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VHDL</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，其他选择默认。</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3" name="文本框 2"/>
          <p:cNvSpPr txBox="1"/>
          <p:nvPr/>
        </p:nvSpPr>
        <p:spPr>
          <a:xfrm>
            <a:off x="3876675" y="6011460"/>
            <a:ext cx="4064000" cy="368300"/>
          </a:xfrm>
          <a:prstGeom prst="rect">
            <a:avLst/>
          </a:prstGeom>
        </p:spPr>
        <p:txBody>
          <a:bodyPr>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5-6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设计与验证工具软件选择</a:t>
            </a:r>
            <a:endPar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pic>
        <p:nvPicPr>
          <p:cNvPr id="2" name="图片 10"/>
          <p:cNvPicPr>
            <a:picLocks noChangeAspect="1"/>
          </p:cNvPicPr>
          <p:nvPr/>
        </p:nvPicPr>
        <p:blipFill>
          <a:blip r:embed="rId3"/>
          <a:stretch>
            <a:fillRect/>
          </a:stretch>
        </p:blipFill>
        <p:spPr>
          <a:xfrm>
            <a:off x="4017010" y="2220595"/>
            <a:ext cx="4206240" cy="348297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1"/>
            </p:custDataLst>
          </p:nvPr>
        </p:nvSpPr>
        <p:spPr>
          <a:xfrm>
            <a:off x="0" y="934624"/>
            <a:ext cx="12192000" cy="50800"/>
          </a:xfrm>
          <a:prstGeom prst="rect">
            <a:avLst/>
          </a:prstGeom>
          <a:solidFill>
            <a:schemeClr val="tx2">
              <a:lumMod val="75000"/>
            </a:schemeClr>
          </a:solidFill>
          <a:ln>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itle 6"/>
          <p:cNvSpPr txBox="1"/>
          <p:nvPr>
            <p:custDataLst>
              <p:tags r:id="rId2"/>
            </p:custDataLst>
          </p:nvPr>
        </p:nvSpPr>
        <p:spPr>
          <a:xfrm>
            <a:off x="289560" y="1053465"/>
            <a:ext cx="11238230" cy="57384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2" indent="0" algn="just" fontAlgn="ctr">
              <a:lnSpc>
                <a:spcPct val="120000"/>
              </a:lnSpc>
              <a:spcBef>
                <a:spcPts val="0"/>
              </a:spcBef>
              <a:spcAft>
                <a:spcPts val="800"/>
              </a:spcAft>
              <a:buSzPct val="100000"/>
              <a:buFont typeface="Wingdings" panose="05000000000000000000" charset="0"/>
              <a:buNone/>
            </a:pP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7</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、结束设置。单击</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Next</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按钮后，弹出工程设置统计窗口，上面列出了此项工程相关设置情况，最后单击</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Finish</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按钮，即已设定好此工程，并弹出工程管理窗口，主要显示本工程项目的层次结构和实体名，界面如图</a:t>
            </a:r>
            <a:r>
              <a:rPr lang="en-US" altLang="zh-CN"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5-7</a:t>
            </a:r>
            <a:r>
              <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rPr>
              <a:t>所示。</a:t>
            </a:r>
            <a:endParaRPr lang="zh-CN" altLang="en-US" spc="100">
              <a:ln w="3175">
                <a:noFill/>
                <a:prstDash val="dash"/>
              </a:ln>
              <a:solidFill>
                <a:schemeClr val="tx1">
                  <a:lumMod val="95000"/>
                  <a:lumOff val="5000"/>
                </a:schemeClr>
              </a:solidFill>
              <a:uFillTx/>
              <a:latin typeface="Times New Roman" panose="02020603050405020304" charset="0"/>
              <a:ea typeface="微软雅黑" panose="020B0503020204020204" pitchFamily="34" charset="-122"/>
              <a:cs typeface="Times New Roman" panose="02020603050405020304" charset="0"/>
            </a:endParaRPr>
          </a:p>
        </p:txBody>
      </p:sp>
      <p:grpSp>
        <p:nvGrpSpPr>
          <p:cNvPr id="7" name="组合 6"/>
          <p:cNvGrpSpPr/>
          <p:nvPr/>
        </p:nvGrpSpPr>
        <p:grpSpPr>
          <a:xfrm>
            <a:off x="938658" y="261371"/>
            <a:ext cx="6586855" cy="605155"/>
            <a:chOff x="274214" y="217809"/>
            <a:chExt cx="5489046" cy="504296"/>
          </a:xfrm>
        </p:grpSpPr>
        <p:grpSp>
          <p:nvGrpSpPr>
            <p:cNvPr id="8" name="组合 7"/>
            <p:cNvGrpSpPr/>
            <p:nvPr/>
          </p:nvGrpSpPr>
          <p:grpSpPr>
            <a:xfrm>
              <a:off x="274214" y="217809"/>
              <a:ext cx="454527" cy="435930"/>
              <a:chOff x="683568" y="1489348"/>
              <a:chExt cx="2638425" cy="2530475"/>
            </a:xfrm>
          </p:grpSpPr>
          <p:sp>
            <p:nvSpPr>
              <p:cNvPr id="10" name="Freeform 7"/>
              <p:cNvSpPr/>
              <p:nvPr/>
            </p:nvSpPr>
            <p:spPr bwMode="auto">
              <a:xfrm>
                <a:off x="683568" y="1489348"/>
                <a:ext cx="2638425" cy="1771650"/>
              </a:xfrm>
              <a:custGeom>
                <a:avLst/>
                <a:gdLst>
                  <a:gd name="T0" fmla="*/ 0 w 16620"/>
                  <a:gd name="T1" fmla="*/ 4462 h 11158"/>
                  <a:gd name="T2" fmla="*/ 65 w 16620"/>
                  <a:gd name="T3" fmla="*/ 4480 h 11158"/>
                  <a:gd name="T4" fmla="*/ 128 w 16620"/>
                  <a:gd name="T5" fmla="*/ 4494 h 11158"/>
                  <a:gd name="T6" fmla="*/ 188 w 16620"/>
                  <a:gd name="T7" fmla="*/ 4509 h 11158"/>
                  <a:gd name="T8" fmla="*/ 246 w 16620"/>
                  <a:gd name="T9" fmla="*/ 4521 h 11158"/>
                  <a:gd name="T10" fmla="*/ 353 w 16620"/>
                  <a:gd name="T11" fmla="*/ 4545 h 11158"/>
                  <a:gd name="T12" fmla="*/ 450 w 16620"/>
                  <a:gd name="T13" fmla="*/ 4568 h 11158"/>
                  <a:gd name="T14" fmla="*/ 495 w 16620"/>
                  <a:gd name="T15" fmla="*/ 4580 h 11158"/>
                  <a:gd name="T16" fmla="*/ 538 w 16620"/>
                  <a:gd name="T17" fmla="*/ 4591 h 11158"/>
                  <a:gd name="T18" fmla="*/ 579 w 16620"/>
                  <a:gd name="T19" fmla="*/ 4603 h 11158"/>
                  <a:gd name="T20" fmla="*/ 616 w 16620"/>
                  <a:gd name="T21" fmla="*/ 4616 h 11158"/>
                  <a:gd name="T22" fmla="*/ 652 w 16620"/>
                  <a:gd name="T23" fmla="*/ 4631 h 11158"/>
                  <a:gd name="T24" fmla="*/ 686 w 16620"/>
                  <a:gd name="T25" fmla="*/ 4645 h 11158"/>
                  <a:gd name="T26" fmla="*/ 717 w 16620"/>
                  <a:gd name="T27" fmla="*/ 4663 h 11158"/>
                  <a:gd name="T28" fmla="*/ 747 w 16620"/>
                  <a:gd name="T29" fmla="*/ 4682 h 11158"/>
                  <a:gd name="T30" fmla="*/ 774 w 16620"/>
                  <a:gd name="T31" fmla="*/ 4702 h 11158"/>
                  <a:gd name="T32" fmla="*/ 799 w 16620"/>
                  <a:gd name="T33" fmla="*/ 4725 h 11158"/>
                  <a:gd name="T34" fmla="*/ 822 w 16620"/>
                  <a:gd name="T35" fmla="*/ 4750 h 11158"/>
                  <a:gd name="T36" fmla="*/ 843 w 16620"/>
                  <a:gd name="T37" fmla="*/ 4779 h 11158"/>
                  <a:gd name="T38" fmla="*/ 862 w 16620"/>
                  <a:gd name="T39" fmla="*/ 4810 h 11158"/>
                  <a:gd name="T40" fmla="*/ 880 w 16620"/>
                  <a:gd name="T41" fmla="*/ 4845 h 11158"/>
                  <a:gd name="T42" fmla="*/ 895 w 16620"/>
                  <a:gd name="T43" fmla="*/ 4882 h 11158"/>
                  <a:gd name="T44" fmla="*/ 909 w 16620"/>
                  <a:gd name="T45" fmla="*/ 4924 h 11158"/>
                  <a:gd name="T46" fmla="*/ 921 w 16620"/>
                  <a:gd name="T47" fmla="*/ 4969 h 11158"/>
                  <a:gd name="T48" fmla="*/ 932 w 16620"/>
                  <a:gd name="T49" fmla="*/ 5019 h 11158"/>
                  <a:gd name="T50" fmla="*/ 940 w 16620"/>
                  <a:gd name="T51" fmla="*/ 5073 h 11158"/>
                  <a:gd name="T52" fmla="*/ 947 w 16620"/>
                  <a:gd name="T53" fmla="*/ 5133 h 11158"/>
                  <a:gd name="T54" fmla="*/ 953 w 16620"/>
                  <a:gd name="T55" fmla="*/ 5196 h 11158"/>
                  <a:gd name="T56" fmla="*/ 956 w 16620"/>
                  <a:gd name="T57" fmla="*/ 5264 h 11158"/>
                  <a:gd name="T58" fmla="*/ 958 w 16620"/>
                  <a:gd name="T59" fmla="*/ 5339 h 11158"/>
                  <a:gd name="T60" fmla="*/ 959 w 16620"/>
                  <a:gd name="T61" fmla="*/ 5419 h 11158"/>
                  <a:gd name="T62" fmla="*/ 959 w 16620"/>
                  <a:gd name="T63" fmla="*/ 11158 h 11158"/>
                  <a:gd name="T64" fmla="*/ 1598 w 16620"/>
                  <a:gd name="T65" fmla="*/ 11158 h 11158"/>
                  <a:gd name="T66" fmla="*/ 1598 w 16620"/>
                  <a:gd name="T67" fmla="*/ 5419 h 11158"/>
                  <a:gd name="T68" fmla="*/ 8330 w 16620"/>
                  <a:gd name="T69" fmla="*/ 9211 h 11158"/>
                  <a:gd name="T70" fmla="*/ 16517 w 16620"/>
                  <a:gd name="T71" fmla="*/ 4292 h 11158"/>
                  <a:gd name="T72" fmla="*/ 16620 w 16620"/>
                  <a:gd name="T73" fmla="*/ 3825 h 11158"/>
                  <a:gd name="T74" fmla="*/ 8310 w 16620"/>
                  <a:gd name="T75" fmla="*/ 0 h 11158"/>
                  <a:gd name="T76" fmla="*/ 0 w 16620"/>
                  <a:gd name="T77" fmla="*/ 3825 h 11158"/>
                  <a:gd name="T78" fmla="*/ 0 w 16620"/>
                  <a:gd name="T79" fmla="*/ 4462 h 1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20" h="11158">
                    <a:moveTo>
                      <a:pt x="0" y="4462"/>
                    </a:moveTo>
                    <a:lnTo>
                      <a:pt x="65" y="4480"/>
                    </a:lnTo>
                    <a:lnTo>
                      <a:pt x="128" y="4494"/>
                    </a:lnTo>
                    <a:lnTo>
                      <a:pt x="188" y="4509"/>
                    </a:lnTo>
                    <a:lnTo>
                      <a:pt x="246" y="4521"/>
                    </a:lnTo>
                    <a:lnTo>
                      <a:pt x="353" y="4545"/>
                    </a:lnTo>
                    <a:lnTo>
                      <a:pt x="450" y="4568"/>
                    </a:lnTo>
                    <a:lnTo>
                      <a:pt x="495" y="4580"/>
                    </a:lnTo>
                    <a:lnTo>
                      <a:pt x="538" y="4591"/>
                    </a:lnTo>
                    <a:lnTo>
                      <a:pt x="579" y="4603"/>
                    </a:lnTo>
                    <a:lnTo>
                      <a:pt x="616" y="4616"/>
                    </a:lnTo>
                    <a:lnTo>
                      <a:pt x="652" y="4631"/>
                    </a:lnTo>
                    <a:lnTo>
                      <a:pt x="686" y="4645"/>
                    </a:lnTo>
                    <a:lnTo>
                      <a:pt x="717" y="4663"/>
                    </a:lnTo>
                    <a:lnTo>
                      <a:pt x="747" y="4682"/>
                    </a:lnTo>
                    <a:lnTo>
                      <a:pt x="774" y="4702"/>
                    </a:lnTo>
                    <a:lnTo>
                      <a:pt x="799" y="4725"/>
                    </a:lnTo>
                    <a:lnTo>
                      <a:pt x="822" y="4750"/>
                    </a:lnTo>
                    <a:lnTo>
                      <a:pt x="843" y="4779"/>
                    </a:lnTo>
                    <a:lnTo>
                      <a:pt x="862" y="4810"/>
                    </a:lnTo>
                    <a:lnTo>
                      <a:pt x="880" y="4845"/>
                    </a:lnTo>
                    <a:lnTo>
                      <a:pt x="895" y="4882"/>
                    </a:lnTo>
                    <a:lnTo>
                      <a:pt x="909" y="4924"/>
                    </a:lnTo>
                    <a:lnTo>
                      <a:pt x="921" y="4969"/>
                    </a:lnTo>
                    <a:lnTo>
                      <a:pt x="932" y="5019"/>
                    </a:lnTo>
                    <a:lnTo>
                      <a:pt x="940" y="5073"/>
                    </a:lnTo>
                    <a:lnTo>
                      <a:pt x="947" y="5133"/>
                    </a:lnTo>
                    <a:lnTo>
                      <a:pt x="953" y="5196"/>
                    </a:lnTo>
                    <a:lnTo>
                      <a:pt x="956" y="5264"/>
                    </a:lnTo>
                    <a:lnTo>
                      <a:pt x="958" y="5339"/>
                    </a:lnTo>
                    <a:lnTo>
                      <a:pt x="959" y="5419"/>
                    </a:lnTo>
                    <a:lnTo>
                      <a:pt x="959" y="11158"/>
                    </a:lnTo>
                    <a:lnTo>
                      <a:pt x="1598" y="11158"/>
                    </a:lnTo>
                    <a:lnTo>
                      <a:pt x="1598" y="5419"/>
                    </a:lnTo>
                    <a:lnTo>
                      <a:pt x="8330" y="9211"/>
                    </a:lnTo>
                    <a:lnTo>
                      <a:pt x="16517" y="4292"/>
                    </a:lnTo>
                    <a:lnTo>
                      <a:pt x="16620" y="3825"/>
                    </a:lnTo>
                    <a:lnTo>
                      <a:pt x="8310" y="0"/>
                    </a:lnTo>
                    <a:lnTo>
                      <a:pt x="0" y="3825"/>
                    </a:lnTo>
                    <a:lnTo>
                      <a:pt x="0" y="446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sp>
            <p:nvSpPr>
              <p:cNvPr id="11" name="Freeform 8"/>
              <p:cNvSpPr/>
              <p:nvPr/>
            </p:nvSpPr>
            <p:spPr bwMode="auto">
              <a:xfrm>
                <a:off x="1039168" y="2502173"/>
                <a:ext cx="1927225" cy="1517650"/>
              </a:xfrm>
              <a:custGeom>
                <a:avLst/>
                <a:gdLst>
                  <a:gd name="T0" fmla="*/ 11030 w 12146"/>
                  <a:gd name="T1" fmla="*/ 4122 h 9555"/>
                  <a:gd name="T2" fmla="*/ 11252 w 12146"/>
                  <a:gd name="T3" fmla="*/ 4107 h 9555"/>
                  <a:gd name="T4" fmla="*/ 11385 w 12146"/>
                  <a:gd name="T5" fmla="*/ 4096 h 9555"/>
                  <a:gd name="T6" fmla="*/ 11507 w 12146"/>
                  <a:gd name="T7" fmla="*/ 4083 h 9555"/>
                  <a:gd name="T8" fmla="*/ 11617 w 12146"/>
                  <a:gd name="T9" fmla="*/ 4065 h 9555"/>
                  <a:gd name="T10" fmla="*/ 11717 w 12146"/>
                  <a:gd name="T11" fmla="*/ 4041 h 9555"/>
                  <a:gd name="T12" fmla="*/ 11805 w 12146"/>
                  <a:gd name="T13" fmla="*/ 4010 h 9555"/>
                  <a:gd name="T14" fmla="*/ 11883 w 12146"/>
                  <a:gd name="T15" fmla="*/ 3968 h 9555"/>
                  <a:gd name="T16" fmla="*/ 11949 w 12146"/>
                  <a:gd name="T17" fmla="*/ 3916 h 9555"/>
                  <a:gd name="T18" fmla="*/ 12006 w 12146"/>
                  <a:gd name="T19" fmla="*/ 3851 h 9555"/>
                  <a:gd name="T20" fmla="*/ 12053 w 12146"/>
                  <a:gd name="T21" fmla="*/ 3771 h 9555"/>
                  <a:gd name="T22" fmla="*/ 12090 w 12146"/>
                  <a:gd name="T23" fmla="*/ 3673 h 9555"/>
                  <a:gd name="T24" fmla="*/ 12117 w 12146"/>
                  <a:gd name="T25" fmla="*/ 3559 h 9555"/>
                  <a:gd name="T26" fmla="*/ 12136 w 12146"/>
                  <a:gd name="T27" fmla="*/ 3423 h 9555"/>
                  <a:gd name="T28" fmla="*/ 12144 w 12146"/>
                  <a:gd name="T29" fmla="*/ 3266 h 9555"/>
                  <a:gd name="T30" fmla="*/ 12146 w 12146"/>
                  <a:gd name="T31" fmla="*/ 309 h 9555"/>
                  <a:gd name="T32" fmla="*/ 6081 w 12146"/>
                  <a:gd name="T33" fmla="*/ 3512 h 9555"/>
                  <a:gd name="T34" fmla="*/ 0 w 12146"/>
                  <a:gd name="T35" fmla="*/ 309 h 9555"/>
                  <a:gd name="T36" fmla="*/ 0 w 12146"/>
                  <a:gd name="T37" fmla="*/ 3259 h 9555"/>
                  <a:gd name="T38" fmla="*/ 7 w 12146"/>
                  <a:gd name="T39" fmla="*/ 3402 h 9555"/>
                  <a:gd name="T40" fmla="*/ 19 w 12146"/>
                  <a:gd name="T41" fmla="*/ 3524 h 9555"/>
                  <a:gd name="T42" fmla="*/ 38 w 12146"/>
                  <a:gd name="T43" fmla="*/ 3628 h 9555"/>
                  <a:gd name="T44" fmla="*/ 64 w 12146"/>
                  <a:gd name="T45" fmla="*/ 3715 h 9555"/>
                  <a:gd name="T46" fmla="*/ 97 w 12146"/>
                  <a:gd name="T47" fmla="*/ 3788 h 9555"/>
                  <a:gd name="T48" fmla="*/ 137 w 12146"/>
                  <a:gd name="T49" fmla="*/ 3847 h 9555"/>
                  <a:gd name="T50" fmla="*/ 185 w 12146"/>
                  <a:gd name="T51" fmla="*/ 3896 h 9555"/>
                  <a:gd name="T52" fmla="*/ 241 w 12146"/>
                  <a:gd name="T53" fmla="*/ 3935 h 9555"/>
                  <a:gd name="T54" fmla="*/ 307 w 12146"/>
                  <a:gd name="T55" fmla="*/ 3967 h 9555"/>
                  <a:gd name="T56" fmla="*/ 381 w 12146"/>
                  <a:gd name="T57" fmla="*/ 3994 h 9555"/>
                  <a:gd name="T58" fmla="*/ 464 w 12146"/>
                  <a:gd name="T59" fmla="*/ 4018 h 9555"/>
                  <a:gd name="T60" fmla="*/ 606 w 12146"/>
                  <a:gd name="T61" fmla="*/ 4051 h 9555"/>
                  <a:gd name="T62" fmla="*/ 771 w 12146"/>
                  <a:gd name="T63" fmla="*/ 4089 h 9555"/>
                  <a:gd name="T64" fmla="*/ 894 w 12146"/>
                  <a:gd name="T65" fmla="*/ 4118 h 9555"/>
                  <a:gd name="T66" fmla="*/ 959 w 12146"/>
                  <a:gd name="T67" fmla="*/ 7005 h 9555"/>
                  <a:gd name="T68" fmla="*/ 2557 w 12146"/>
                  <a:gd name="T69" fmla="*/ 9555 h 9555"/>
                  <a:gd name="T70" fmla="*/ 4794 w 12146"/>
                  <a:gd name="T71" fmla="*/ 7005 h 9555"/>
                  <a:gd name="T72" fmla="*/ 7352 w 12146"/>
                  <a:gd name="T73" fmla="*/ 9555 h 9555"/>
                  <a:gd name="T74" fmla="*/ 9589 w 12146"/>
                  <a:gd name="T75" fmla="*/ 7005 h 9555"/>
                  <a:gd name="T76" fmla="*/ 10867 w 12146"/>
                  <a:gd name="T77" fmla="*/ 4135 h 9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6" h="9555">
                    <a:moveTo>
                      <a:pt x="10867" y="4135"/>
                    </a:moveTo>
                    <a:lnTo>
                      <a:pt x="11030" y="4122"/>
                    </a:lnTo>
                    <a:lnTo>
                      <a:pt x="11182" y="4112"/>
                    </a:lnTo>
                    <a:lnTo>
                      <a:pt x="11252" y="4107"/>
                    </a:lnTo>
                    <a:lnTo>
                      <a:pt x="11321" y="4101"/>
                    </a:lnTo>
                    <a:lnTo>
                      <a:pt x="11385" y="4096"/>
                    </a:lnTo>
                    <a:lnTo>
                      <a:pt x="11447" y="4090"/>
                    </a:lnTo>
                    <a:lnTo>
                      <a:pt x="11507" y="4083"/>
                    </a:lnTo>
                    <a:lnTo>
                      <a:pt x="11564" y="4074"/>
                    </a:lnTo>
                    <a:lnTo>
                      <a:pt x="11617" y="4065"/>
                    </a:lnTo>
                    <a:lnTo>
                      <a:pt x="11669" y="4054"/>
                    </a:lnTo>
                    <a:lnTo>
                      <a:pt x="11717" y="4041"/>
                    </a:lnTo>
                    <a:lnTo>
                      <a:pt x="11762" y="4027"/>
                    </a:lnTo>
                    <a:lnTo>
                      <a:pt x="11805" y="4010"/>
                    </a:lnTo>
                    <a:lnTo>
                      <a:pt x="11845" y="3990"/>
                    </a:lnTo>
                    <a:lnTo>
                      <a:pt x="11883" y="3968"/>
                    </a:lnTo>
                    <a:lnTo>
                      <a:pt x="11917" y="3943"/>
                    </a:lnTo>
                    <a:lnTo>
                      <a:pt x="11949" y="3916"/>
                    </a:lnTo>
                    <a:lnTo>
                      <a:pt x="11979" y="3885"/>
                    </a:lnTo>
                    <a:lnTo>
                      <a:pt x="12006" y="3851"/>
                    </a:lnTo>
                    <a:lnTo>
                      <a:pt x="12031" y="3812"/>
                    </a:lnTo>
                    <a:lnTo>
                      <a:pt x="12053" y="3771"/>
                    </a:lnTo>
                    <a:lnTo>
                      <a:pt x="12073" y="3724"/>
                    </a:lnTo>
                    <a:lnTo>
                      <a:pt x="12090" y="3673"/>
                    </a:lnTo>
                    <a:lnTo>
                      <a:pt x="12105" y="3618"/>
                    </a:lnTo>
                    <a:lnTo>
                      <a:pt x="12117" y="3559"/>
                    </a:lnTo>
                    <a:lnTo>
                      <a:pt x="12128" y="3493"/>
                    </a:lnTo>
                    <a:lnTo>
                      <a:pt x="12136" y="3423"/>
                    </a:lnTo>
                    <a:lnTo>
                      <a:pt x="12141" y="3347"/>
                    </a:lnTo>
                    <a:lnTo>
                      <a:pt x="12144" y="3266"/>
                    </a:lnTo>
                    <a:lnTo>
                      <a:pt x="12146" y="3179"/>
                    </a:lnTo>
                    <a:lnTo>
                      <a:pt x="12146" y="309"/>
                    </a:lnTo>
                    <a:lnTo>
                      <a:pt x="11973" y="19"/>
                    </a:lnTo>
                    <a:lnTo>
                      <a:pt x="6081" y="3512"/>
                    </a:lnTo>
                    <a:lnTo>
                      <a:pt x="182" y="0"/>
                    </a:lnTo>
                    <a:lnTo>
                      <a:pt x="0" y="309"/>
                    </a:lnTo>
                    <a:lnTo>
                      <a:pt x="0" y="3179"/>
                    </a:lnTo>
                    <a:lnTo>
                      <a:pt x="0" y="3259"/>
                    </a:lnTo>
                    <a:lnTo>
                      <a:pt x="4" y="3332"/>
                    </a:lnTo>
                    <a:lnTo>
                      <a:pt x="7" y="3402"/>
                    </a:lnTo>
                    <a:lnTo>
                      <a:pt x="12" y="3465"/>
                    </a:lnTo>
                    <a:lnTo>
                      <a:pt x="19" y="3524"/>
                    </a:lnTo>
                    <a:lnTo>
                      <a:pt x="27" y="3579"/>
                    </a:lnTo>
                    <a:lnTo>
                      <a:pt x="38" y="3628"/>
                    </a:lnTo>
                    <a:lnTo>
                      <a:pt x="50" y="3673"/>
                    </a:lnTo>
                    <a:lnTo>
                      <a:pt x="64" y="3715"/>
                    </a:lnTo>
                    <a:lnTo>
                      <a:pt x="79" y="3753"/>
                    </a:lnTo>
                    <a:lnTo>
                      <a:pt x="97" y="3788"/>
                    </a:lnTo>
                    <a:lnTo>
                      <a:pt x="116" y="3819"/>
                    </a:lnTo>
                    <a:lnTo>
                      <a:pt x="137" y="3847"/>
                    </a:lnTo>
                    <a:lnTo>
                      <a:pt x="160" y="3873"/>
                    </a:lnTo>
                    <a:lnTo>
                      <a:pt x="185" y="3896"/>
                    </a:lnTo>
                    <a:lnTo>
                      <a:pt x="212" y="3916"/>
                    </a:lnTo>
                    <a:lnTo>
                      <a:pt x="241" y="3935"/>
                    </a:lnTo>
                    <a:lnTo>
                      <a:pt x="274" y="3952"/>
                    </a:lnTo>
                    <a:lnTo>
                      <a:pt x="307" y="3967"/>
                    </a:lnTo>
                    <a:lnTo>
                      <a:pt x="343" y="3982"/>
                    </a:lnTo>
                    <a:lnTo>
                      <a:pt x="381" y="3994"/>
                    </a:lnTo>
                    <a:lnTo>
                      <a:pt x="421" y="4007"/>
                    </a:lnTo>
                    <a:lnTo>
                      <a:pt x="464" y="4018"/>
                    </a:lnTo>
                    <a:lnTo>
                      <a:pt x="508" y="4030"/>
                    </a:lnTo>
                    <a:lnTo>
                      <a:pt x="606" y="4051"/>
                    </a:lnTo>
                    <a:lnTo>
                      <a:pt x="713" y="4075"/>
                    </a:lnTo>
                    <a:lnTo>
                      <a:pt x="771" y="4089"/>
                    </a:lnTo>
                    <a:lnTo>
                      <a:pt x="831" y="4102"/>
                    </a:lnTo>
                    <a:lnTo>
                      <a:pt x="894" y="4118"/>
                    </a:lnTo>
                    <a:lnTo>
                      <a:pt x="959" y="4135"/>
                    </a:lnTo>
                    <a:lnTo>
                      <a:pt x="959" y="7005"/>
                    </a:lnTo>
                    <a:lnTo>
                      <a:pt x="2557" y="7005"/>
                    </a:lnTo>
                    <a:lnTo>
                      <a:pt x="2557" y="9555"/>
                    </a:lnTo>
                    <a:lnTo>
                      <a:pt x="4794" y="9555"/>
                    </a:lnTo>
                    <a:lnTo>
                      <a:pt x="4794" y="7005"/>
                    </a:lnTo>
                    <a:lnTo>
                      <a:pt x="7352" y="7005"/>
                    </a:lnTo>
                    <a:lnTo>
                      <a:pt x="7352" y="9555"/>
                    </a:lnTo>
                    <a:lnTo>
                      <a:pt x="9589" y="9555"/>
                    </a:lnTo>
                    <a:lnTo>
                      <a:pt x="9589" y="7005"/>
                    </a:lnTo>
                    <a:lnTo>
                      <a:pt x="10867" y="7005"/>
                    </a:lnTo>
                    <a:lnTo>
                      <a:pt x="10867" y="4135"/>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defTabSz="1097280"/>
                <a:endParaRPr lang="zh-CN" altLang="en-US" sz="3360" b="1">
                  <a:solidFill>
                    <a:prstClr val="white"/>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728768" y="235801"/>
              <a:ext cx="5034492" cy="486304"/>
            </a:xfrm>
            <a:prstGeom prst="rect">
              <a:avLst/>
            </a:prstGeom>
            <a:noFill/>
          </p:spPr>
          <p:txBody>
            <a:bodyPr wrap="square" rtlCol="0">
              <a:spAutoFit/>
            </a:bodyPr>
            <a:p>
              <a:pPr defTabSz="1097280"/>
              <a:r>
                <a:rPr lang="zh-CN" altLang="en-US" sz="3200" b="1" dirty="0">
                  <a:solidFill>
                    <a:prstClr val="black"/>
                  </a:solidFill>
                  <a:latin typeface="微软雅黑" panose="020B0503020204020204" pitchFamily="34" charset="-122"/>
                  <a:ea typeface="微软雅黑" panose="020B0503020204020204" pitchFamily="34" charset="-122"/>
                </a:rPr>
                <a:t>第</a:t>
              </a:r>
              <a:r>
                <a:rPr lang="en-US" altLang="zh-CN" sz="3200" b="1" dirty="0">
                  <a:solidFill>
                    <a:prstClr val="black"/>
                  </a:solidFill>
                  <a:latin typeface="微软雅黑" panose="020B0503020204020204" pitchFamily="34" charset="-122"/>
                  <a:ea typeface="微软雅黑" panose="020B0503020204020204" pitchFamily="34" charset="-122"/>
                </a:rPr>
                <a:t>5</a:t>
              </a:r>
              <a:r>
                <a:rPr lang="zh-CN" altLang="en-US" sz="3200" b="1" dirty="0">
                  <a:solidFill>
                    <a:prstClr val="black"/>
                  </a:solidFill>
                  <a:latin typeface="微软雅黑" panose="020B0503020204020204" pitchFamily="34" charset="-122"/>
                  <a:ea typeface="微软雅黑" panose="020B0503020204020204" pitchFamily="34" charset="-122"/>
                </a:rPr>
                <a:t>章</a:t>
              </a:r>
              <a:r>
                <a:rPr lang="en-US" altLang="zh-CN" sz="3200" b="1" dirty="0">
                  <a:solidFill>
                    <a:prstClr val="black"/>
                  </a:solidFill>
                  <a:latin typeface="微软雅黑" panose="020B0503020204020204" pitchFamily="34" charset="-122"/>
                  <a:ea typeface="微软雅黑" panose="020B0503020204020204" pitchFamily="34" charset="-122"/>
                </a:rPr>
                <a:t> Quartus</a:t>
              </a:r>
              <a:r>
                <a:rPr lang="en-US" altLang="en-US" sz="3200" b="1" dirty="0">
                  <a:solidFill>
                    <a:prstClr val="black"/>
                  </a:solidFill>
                  <a:latin typeface="微软雅黑" panose="020B0503020204020204" pitchFamily="34" charset="-122"/>
                  <a:ea typeface="微软雅黑" panose="020B0503020204020204" pitchFamily="34" charset="-122"/>
                </a:rPr>
                <a:t>Ⅱ</a:t>
              </a:r>
              <a:r>
                <a:rPr lang="zh-CN" altLang="en-US" sz="3200" b="1" dirty="0">
                  <a:solidFill>
                    <a:prstClr val="black"/>
                  </a:solidFill>
                  <a:latin typeface="微软雅黑" panose="020B0503020204020204" pitchFamily="34" charset="-122"/>
                  <a:ea typeface="微软雅黑" panose="020B0503020204020204" pitchFamily="34" charset="-122"/>
                </a:rPr>
                <a:t>设计应用</a:t>
              </a:r>
              <a:endParaRPr lang="zh-CN" altLang="en-US" sz="3200" b="1" dirty="0">
                <a:solidFill>
                  <a:prstClr val="black"/>
                </a:solidFill>
                <a:latin typeface="微软雅黑" panose="020B0503020204020204" pitchFamily="34" charset="-122"/>
                <a:ea typeface="微软雅黑" panose="020B0503020204020204" pitchFamily="34" charset="-122"/>
              </a:endParaRPr>
            </a:p>
          </p:txBody>
        </p:sp>
      </p:grpSp>
      <p:sp>
        <p:nvSpPr>
          <p:cNvPr id="3" name="文本框 2"/>
          <p:cNvSpPr txBox="1"/>
          <p:nvPr/>
        </p:nvSpPr>
        <p:spPr>
          <a:xfrm>
            <a:off x="3876675" y="6011460"/>
            <a:ext cx="4064000" cy="368300"/>
          </a:xfrm>
          <a:prstGeom prst="rect">
            <a:avLst/>
          </a:prstGeom>
        </p:spPr>
        <p:txBody>
          <a:bodyPr>
            <a:spAutoFit/>
            <a:extLst>
              <a:ext uri="{4A0BC546-FE56-4ADE-93B0-CB8AF2F6F144}">
                <wpsdc:textFrameExt xmlns:wpsdc="http://www.wps.cn/officeDocument/2022/drawingmlCustomData" type="text"/>
              </a:ext>
            </a:extLst>
          </a:bodyPr>
          <a:p>
            <a:pPr algn="ct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图</a:t>
            </a:r>
            <a:r>
              <a:rPr lang="en-US" altLang="zh-CN"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5-7 </a:t>
            </a:r>
            <a:r>
              <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rPr>
              <a:t>工程管理</a:t>
            </a:r>
            <a:endParaRPr lang="zh-CN" altLang="en-US" spc="100">
              <a:solidFill>
                <a:schemeClr val="tx1">
                  <a:lumMod val="95000"/>
                  <a:lumOff val="5000"/>
                </a:schemeClr>
              </a:solidFill>
              <a:latin typeface="Times New Roman" panose="02020603050405020304" charset="0"/>
              <a:ea typeface="微软雅黑" panose="020B0503020204020204" pitchFamily="34" charset="-122"/>
              <a:cs typeface="Times New Roman" panose="02020603050405020304" charset="0"/>
            </a:endParaRPr>
          </a:p>
        </p:txBody>
      </p:sp>
      <p:pic>
        <p:nvPicPr>
          <p:cNvPr id="2" name="图片 11"/>
          <p:cNvPicPr>
            <a:picLocks noChangeAspect="1"/>
          </p:cNvPicPr>
          <p:nvPr/>
        </p:nvPicPr>
        <p:blipFill>
          <a:blip r:embed="rId3"/>
          <a:stretch>
            <a:fillRect/>
          </a:stretch>
        </p:blipFill>
        <p:spPr>
          <a:xfrm>
            <a:off x="3610610" y="2155825"/>
            <a:ext cx="4596765" cy="3811905"/>
          </a:xfrm>
          <a:prstGeom prst="rect">
            <a:avLst/>
          </a:prstGeom>
          <a:noFill/>
          <a:ln w="9525">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tags/tag1.xml><?xml version="1.0" encoding="utf-8"?>
<p:tagLst xmlns:p="http://schemas.openxmlformats.org/presentationml/2006/main">
  <p:tag name="KSO_WM_DIAGRAM_VIRTUALLY_FRAME" val="{&quot;height&quot;:214.35,&quot;left&quot;:406.95,&quot;top&quot;:143.25,&quot;width&quot;:271.9}"/>
</p:tagLst>
</file>

<file path=ppt/tags/tag10.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00.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0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103.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0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106.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0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109.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1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112.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1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115.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1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118.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12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121.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2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124.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2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127.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2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13.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30.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3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133.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3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136.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3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139.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4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142.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4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145.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4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148.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15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151.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5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154.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5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157.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5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16.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60.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6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163.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6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166.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167.xml><?xml version="1.0" encoding="utf-8"?>
<p:tagLst xmlns:p="http://schemas.openxmlformats.org/presentationml/2006/main">
  <p:tag name="commondata" val="eyJoZGlkIjoiODVkNjQ4YzJmMTE1ZmQ1ODM2ZDZkN2E1ZDk3YzE1OGQifQ=="/>
  <p:tag name="resource_record_key" val="{&quot;10&quot;:[20093144,19982306,3637566],&quot;65&quot;:[20213029]}"/>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1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19.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xml><?xml version="1.0" encoding="utf-8"?>
<p:tagLst xmlns:p="http://schemas.openxmlformats.org/presentationml/2006/main">
  <p:tag name="KSO_WM_DIAGRAM_VIRTUALLY_FRAME" val="{&quot;height&quot;:214.35,&quot;left&quot;:406.95,&quot;top&quot;:143.25,&quot;width&quot;:271.9}"/>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22.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25.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2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28.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3.xml><?xml version="1.0" encoding="utf-8"?>
<p:tagLst xmlns:p="http://schemas.openxmlformats.org/presentationml/2006/main">
  <p:tag name="KSO_WM_DIAGRAM_VIRTUALLY_FRAME" val="{&quot;height&quot;:214.35,&quot;left&quot;:406.95,&quot;top&quot;:143.25,&quot;width&quot;:271.9}"/>
</p:tagLst>
</file>

<file path=ppt/tags/tag3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31.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3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34.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3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37.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3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4.xml><?xml version="1.0" encoding="utf-8"?>
<p:tagLst xmlns:p="http://schemas.openxmlformats.org/presentationml/2006/main">
  <p:tag name="KSO_WM_DIAGRAM_VIRTUALLY_FRAME" val="{&quot;height&quot;:214.35,&quot;left&quot;:406.95,&quot;top&quot;:143.25,&quot;width&quot;:271.9}"/>
</p:tagLst>
</file>

<file path=ppt/tags/tag40.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4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43.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4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46.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4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49.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5.xml><?xml version="1.0" encoding="utf-8"?>
<p:tagLst xmlns:p="http://schemas.openxmlformats.org/presentationml/2006/main">
  <p:tag name="KSO_WM_DIAGRAM_VIRTUALLY_FRAME" val="{&quot;height&quot;:214.35,&quot;left&quot;:406.95,&quot;top&quot;:143.25,&quot;width&quot;:271.9}"/>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5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52.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5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55.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5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58.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6.xml><?xml version="1.0" encoding="utf-8"?>
<p:tagLst xmlns:p="http://schemas.openxmlformats.org/presentationml/2006/main">
  <p:tag name="KSO_WM_DIAGRAM_VIRTUALLY_FRAME" val="{&quot;height&quot;:214.35,&quot;left&quot;:406.95,&quot;top&quot;:143.25,&quot;width&quot;:271.9}"/>
</p:tagLst>
</file>

<file path=ppt/tags/tag6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61.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6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64.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6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67.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6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7.xml><?xml version="1.0" encoding="utf-8"?>
<p:tagLst xmlns:p="http://schemas.openxmlformats.org/presentationml/2006/main">
  <p:tag name="KSO_WM_DIAGRAM_VIRTUALLY_FRAME" val="{&quot;height&quot;:214.35,&quot;left&quot;:406.95,&quot;top&quot;:143.25,&quot;width&quot;:271.9}"/>
</p:tagLst>
</file>

<file path=ppt/tags/tag70.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7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73.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7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76.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7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79.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8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82.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8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85.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8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88.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9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91.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9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94.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9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ags/tag97.xml><?xml version="1.0" encoding="utf-8"?>
<p:tagLst xmlns:p="http://schemas.openxmlformats.org/presentationml/2006/main">
  <p:tag name="KSO_WM_SLIDE_ID" val="diagram20213029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08"/>
  <p:tag name="KSO_WM_SLIDE_POSITION" val="0*60"/>
  <p:tag name="KSO_WM_TAG_VERSION" val="1.0"/>
  <p:tag name="KSO_WM_BEAUTIFY_FLAG" val="#wm#"/>
  <p:tag name="KSO_WM_TEMPLATE_CATEGORY" val="diagram"/>
  <p:tag name="KSO_WM_TEMPLATE_INDEX" val="20213029"/>
  <p:tag name="KSO_WM_SLIDE_LAYOUT" val="a_d_f"/>
  <p:tag name="KSO_WM_SLIDE_LAYOUT_CNT" val="1_1_1"/>
  <p:tag name="KSO_WM_SLIDE_LAYOUT_INFO" val="{&quot;id&quot;:&quot;2021-04-01T15:31:55&quot;,&quot;maxSize&quot;:{&quot;size1&quot;:26.7},&quot;minSize&quot;:{&quot;size1&quot;:20},&quot;normalSize&quot;:{&quot;size1&quot;:20.00018518518518},&quot;subLayout&quot;:[{&quot;id&quot;:&quot;2021-04-01T15:31:55&quot;,&quot;margin&quot;:{&quot;bottom&quot;:0.02600000612437725,&quot;left&quot;:1.6929999589920044,&quot;right&quot;:1.6929999589920044,&quot;top&quot;:1.6929999589920044},&quot;type&quot;:0},{&quot;direction&quot;:1,&quot;id&quot;:&quot;2021-04-01T15:31:55&quot;,&quot;maxSize&quot;:{&quot;size1&quot;:67.5},&quot;minSize&quot;:{&quot;size1&quot;:45},&quot;normalSize&quot;:{&quot;size1&quot;:45},&quot;subLayout&quot;:[{&quot;id&quot;:&quot;2021-04-01T15:31:55&quot;,&quot;margin&quot;:{&quot;bottom&quot;:1.6929999589920044,&quot;left&quot;:1.6929999589920044,&quot;right&quot;:1.243999719619751,&quot;top&quot;:1.6670000553131104},&quot;type&quot;:0},{&quot;id&quot;:&quot;2021-04-01T15:31:55&quot;,&quot;margin&quot;:{&quot;bottom&quot;:1.6929999589920044,&quot;left&quot;:0.02600000612437725,&quot;right&quot;:1.6929999589920044,&quot;top&quot;:1.6670000553131104},&quot;type&quot;:0}],&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CHIP_FILLPROP" val="[[{&quot;text_align&quot;:&quot;lt&quot;,&quot;text_direction&quot;:&quot;horizontal&quot;,&quot;support_big_font&quot;:false,&quot;picture_toward&quot;:0,&quot;picture_dockside&quot;:[],&quot;fill_id&quot;:&quot;c4cbc9b2fced405c9fc7a719d189a8f1&quot;,&quot;fill_align&quot;:&quot;lt&quot;,&quot;chip_types&quot;:[&quot;header&quot;]},{&quot;text_align&quot;:&quot;lt&quot;,&quot;text_direction&quot;:&quot;horizontal&quot;,&quot;support_features&quot;:[&quot;collage&quot;],&quot;support_big_font&quot;:false,&quot;picture_toward&quot;:0,&quot;picture_dockside&quot;:[],&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picture_toward&quot;:0,&quot;picture_dockside&quot;:[],&quot;fill_id&quot;:&quot;b407b34b201641d49d75be095b5a3ec9&quot;,&quot;fill_align&quot;:&quot;cm&quot;,&quot;chip_types&quot;:[&quot;text&quot;,&quot;picture&quot;,&quot;chart&quot;]}]]"/>
  <p:tag name="KSO_WM_CHIP_DECFILLPROP" val="[]"/>
  <p:tag name="KSO_WM_CHIP_GROUPID" val="5f0e73c28050c250ba65b219"/>
  <p:tag name="KSO_WM_SLIDE_BK_DARK_LIGHT" val="2"/>
  <p:tag name="KSO_WM_SLIDE_BACKGROUND_TYPE" val="general"/>
  <p:tag name="KSO_WM_SLIDE_SUPPORT_FEATURE_TYPE" val="1"/>
  <p:tag name="KSO_WM_TEMPLATE_ASSEMBLE_XID" val="60656f2b4054ed1e2fb804c5"/>
  <p:tag name="KSO_WM_TEMPLATE_ASSEMBLE_GROUPID" val="60656f2b4054ed1e2fb804c5"/>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diagram20213029_1*i*1"/>
  <p:tag name="KSO_WM_TEMPLATE_CATEGORY" val="diagram"/>
  <p:tag name="KSO_WM_TEMPLATE_INDEX" val="20213029"/>
  <p:tag name="KSO_WM_UNIT_LAYERLEVEL" val="1"/>
  <p:tag name="KSO_WM_TAG_VERSION" val="1.0"/>
  <p:tag name="KSO_WM_BEAUTIFY_FLAG" val="#wm#"/>
  <p:tag name="KSO_WM_UNIT_BLOCK" val="0"/>
  <p:tag name="KSO_WM_UNIT_SM_LIMIT_TYPE" val="0"/>
  <p:tag name="KSO_WM_UNIT_DEC_AREA_ID" val="c1cc87d515d64b4a86b5c776b3af5d20"/>
  <p:tag name="KSO_WM_UNIT_DECORATE_INFO" val="{&quot;DecorateInfoH&quot;:{&quot;IsAbs&quot;:true},&quot;DecorateInfoW&quot;:{&quot;IsAbs&quot;:true},&quot;DecorateInfoX&quot;:{&quot;IsAbs&quot;:true,&quot;Pos&quot;:1},&quot;DecorateInfoY&quot;:{&quot;IsAbs&quot;:true,&quot;Pos&quot;:0},&quot;ReferentInfo&quot;:{&quot;Id&quot;:&quot;1d9a509cee1242f793c0c2ee4863b999&quot;,&quot;X&quot;:{&quot;Pos&quot;:1},&quot;Y&quot;:{&quot;Pos&quot;:2}},&quot;whChangeMode&quot;:0}"/>
  <p:tag name="KSO_WM_CHIP_GROUPID" val="5f0e73c28050c250ba65b219"/>
  <p:tag name="KSO_WM_CHIP_XID" val="5f631d070e9bcbd1695b17d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
  <p:tag name="KSO_WM_TEMPLATE_ASSEMBLE_XID" val="60656f2b4054ed1e2fb804c5"/>
  <p:tag name="KSO_WM_TEMPLATE_ASSEMBLE_GROUPID" val="60656f2b4054ed1e2fb804c5"/>
</p:tagLst>
</file>

<file path=ppt/tags/tag9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029_1*f*1"/>
  <p:tag name="KSO_WM_TEMPLATE_CATEGORY" val="diagram"/>
  <p:tag name="KSO_WM_TEMPLATE_INDEX" val="20213029"/>
  <p:tag name="KSO_WM_UNIT_LAYERLEVEL" val="1"/>
  <p:tag name="KSO_WM_TAG_VERSION" val="1.0"/>
  <p:tag name="KSO_WM_BEAUTIFY_FLAG" val="#wm#"/>
  <p:tag name="KSO_WM_UNIT_DEFAULT_FONT" val="14;20;2"/>
  <p:tag name="KSO_WM_UNIT_BLOCK" val="0"/>
  <p:tag name="KSO_WM_UNIT_VALUE" val="200"/>
  <p:tag name="KSO_WM_UNIT_SHOW_EDIT_AREA_INDICATION" val="1"/>
  <p:tag name="KSO_WM_CHIP_GROUPID" val="5e6b05596848fb12bee65ac8"/>
  <p:tag name="KSO_WM_CHIP_XID" val="5e6b05596848fb12bee65aca"/>
  <p:tag name="KSO_WM_UNIT_DEC_AREA_ID" val="83ff44033384492aa1635976fafd8c1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3f386ac4e2ce4f918dd8f3dc0d4c1b5a"/>
  <p:tag name="KSO_WM_UNIT_SUPPORT_UNIT_TYPE" val="[&quot;d&quot;,&quot;α&quot;]"/>
  <p:tag name="KSO_WM_UNIT_TEXT_FILL_FORE_SCHEMECOLOR_INDEX_BRIGHTNESS" val="0.25"/>
  <p:tag name="KSO_WM_UNIT_TEXT_FILL_FORE_SCHEMECOLOR_INDEX" val="13"/>
  <p:tag name="KSO_WM_UNIT_TEXT_FILL_TYPE" val="1"/>
  <p:tag name="KSO_WM_TEMPLATE_ASSEMBLE_XID" val="60656f2b4054ed1e2fb804c5"/>
  <p:tag name="KSO_WM_TEMPLATE_ASSEMBLE_GROUPID" val="60656f2b4054ed1e2fb804c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A000120141119A01PPBG">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8">
      <a:majorFont>
        <a:latin typeface="Forte"/>
        <a:ea typeface="华文新魏"/>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11785</Words>
  <Application>WPS 演示</Application>
  <PresentationFormat>宽屏</PresentationFormat>
  <Paragraphs>567</Paragraphs>
  <Slides>56</Slides>
  <Notes>37</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56</vt:i4>
      </vt:variant>
    </vt:vector>
  </HeadingPairs>
  <TitlesOfParts>
    <vt:vector size="74" baseType="lpstr">
      <vt:lpstr>Arial</vt:lpstr>
      <vt:lpstr>宋体</vt:lpstr>
      <vt:lpstr>Wingdings</vt:lpstr>
      <vt:lpstr>Calibri</vt:lpstr>
      <vt:lpstr>Calibri</vt:lpstr>
      <vt:lpstr>幼圆</vt:lpstr>
      <vt:lpstr>微软雅黑</vt:lpstr>
      <vt:lpstr>Wingdings</vt:lpstr>
      <vt:lpstr>Times New Roman</vt:lpstr>
      <vt:lpstr>Segoe UI</vt:lpstr>
      <vt:lpstr>Arial Unicode MS</vt:lpstr>
      <vt:lpstr>华文新魏</vt:lpstr>
      <vt:lpstr>Forte</vt:lpstr>
      <vt:lpstr>Segoe Print</vt:lpstr>
      <vt:lpstr>等线</vt:lpstr>
      <vt:lpstr>等线 Light</vt:lpstr>
      <vt:lpstr>Office 主题​​</vt:lpstr>
      <vt:lpstr>A000120141119A01PPBG</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 https://9ppt.taobao.com; 微软用户</dc:creator>
  <cp:keywords>锐旗设计; https:/9ppt.taobao.com</cp:keywords>
  <cp:category>锐旗设计; https://9ppt.taobao.com</cp:category>
  <cp:lastModifiedBy>peace</cp:lastModifiedBy>
  <cp:revision>78</cp:revision>
  <dcterms:created xsi:type="dcterms:W3CDTF">2016-07-01T07:52:00Z</dcterms:created>
  <dcterms:modified xsi:type="dcterms:W3CDTF">2025-02-06T08:26:26Z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A6BC64E781A945AEB1D15EBB48A3BC45_13</vt:lpwstr>
  </property>
  <property fmtid="{D5CDD505-2E9C-101B-9397-08002B2CF9AE}" pid="3" name="KSOProductBuildVer">
    <vt:lpwstr>2052-12.1.0.19770</vt:lpwstr>
  </property>
</Properties>
</file>