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10.svg" ContentType="image/svg+xml"/>
  <Override PartName="/ppt/media/image101.svg" ContentType="image/svg+xml"/>
  <Override PartName="/ppt/media/image103.svg" ContentType="image/svg+xml"/>
  <Override PartName="/ppt/media/image106.svg" ContentType="image/svg+xml"/>
  <Override PartName="/ppt/media/image108.svg" ContentType="image/svg+xml"/>
  <Override PartName="/ppt/media/image110.svg" ContentType="image/svg+xml"/>
  <Override PartName="/ppt/media/image112.svg" ContentType="image/svg+xml"/>
  <Override PartName="/ppt/media/image114.svg" ContentType="image/svg+xml"/>
  <Override PartName="/ppt/media/image116.svg" ContentType="image/svg+xml"/>
  <Override PartName="/ppt/media/image119.svg" ContentType="image/svg+xml"/>
  <Override PartName="/ppt/media/image12.svg" ContentType="image/svg+xml"/>
  <Override PartName="/ppt/media/image121.svg" ContentType="image/svg+xml"/>
  <Override PartName="/ppt/media/image124.svg" ContentType="image/svg+xml"/>
  <Override PartName="/ppt/media/image126.svg" ContentType="image/svg+xml"/>
  <Override PartName="/ppt/media/image128.svg" ContentType="image/svg+xml"/>
  <Override PartName="/ppt/media/image130.svg" ContentType="image/svg+xml"/>
  <Override PartName="/ppt/media/image132.svg" ContentType="image/svg+xml"/>
  <Override PartName="/ppt/media/image135.svg" ContentType="image/svg+xml"/>
  <Override PartName="/ppt/media/image137.svg" ContentType="image/svg+xml"/>
  <Override PartName="/ppt/media/image139.svg" ContentType="image/svg+xml"/>
  <Override PartName="/ppt/media/image14.svg" ContentType="image/svg+xml"/>
  <Override PartName="/ppt/media/image141.svg" ContentType="image/svg+xml"/>
  <Override PartName="/ppt/media/image143.svg" ContentType="image/svg+xml"/>
  <Override PartName="/ppt/media/image145.svg" ContentType="image/svg+xml"/>
  <Override PartName="/ppt/media/image147.svg" ContentType="image/svg+xml"/>
  <Override PartName="/ppt/media/image149.svg" ContentType="image/svg+xml"/>
  <Override PartName="/ppt/media/image151.svg" ContentType="image/svg+xml"/>
  <Override PartName="/ppt/media/image154.svg" ContentType="image/svg+xml"/>
  <Override PartName="/ppt/media/image157.svg" ContentType="image/svg+xml"/>
  <Override PartName="/ppt/media/image16.svg" ContentType="image/svg+xml"/>
  <Override PartName="/ppt/media/image160.svg" ContentType="image/svg+xml"/>
  <Override PartName="/ppt/media/image163.svg" ContentType="image/svg+xml"/>
  <Override PartName="/ppt/media/image165.svg" ContentType="image/svg+xml"/>
  <Override PartName="/ppt/media/image167.svg" ContentType="image/svg+xml"/>
  <Override PartName="/ppt/media/image169.svg" ContentType="image/svg+xml"/>
  <Override PartName="/ppt/media/image171.svg" ContentType="image/svg+xml"/>
  <Override PartName="/ppt/media/image173.svg" ContentType="image/svg+xml"/>
  <Override PartName="/ppt/media/image175.svg" ContentType="image/svg+xml"/>
  <Override PartName="/ppt/media/image177.svg" ContentType="image/svg+xml"/>
  <Override PartName="/ppt/media/image179.svg" ContentType="image/svg+xml"/>
  <Override PartName="/ppt/media/image18.svg" ContentType="image/svg+xml"/>
  <Override PartName="/ppt/media/image182.svg" ContentType="image/svg+xml"/>
  <Override PartName="/ppt/media/image184.svg" ContentType="image/svg+xml"/>
  <Override PartName="/ppt/media/image186.svg" ContentType="image/svg+xml"/>
  <Override PartName="/ppt/media/image188.svg" ContentType="image/svg+xml"/>
  <Override PartName="/ppt/media/image190.svg" ContentType="image/svg+xml"/>
  <Override PartName="/ppt/media/image193.svg" ContentType="image/svg+xml"/>
  <Override PartName="/ppt/media/image195.svg" ContentType="image/svg+xml"/>
  <Override PartName="/ppt/media/image197.svg" ContentType="image/svg+xml"/>
  <Override PartName="/ppt/media/image20.svg" ContentType="image/svg+xml"/>
  <Override PartName="/ppt/media/image200.svg" ContentType="image/svg+xml"/>
  <Override PartName="/ppt/media/image203.svg" ContentType="image/svg+xml"/>
  <Override PartName="/ppt/media/image205.svg" ContentType="image/svg+xml"/>
  <Override PartName="/ppt/media/image207.svg" ContentType="image/svg+xml"/>
  <Override PartName="/ppt/media/image211.svg" ContentType="image/svg+xml"/>
  <Override PartName="/ppt/media/image214.svg" ContentType="image/svg+xml"/>
  <Override PartName="/ppt/media/image216.svg" ContentType="image/svg+xml"/>
  <Override PartName="/ppt/media/image219.svg" ContentType="image/svg+xml"/>
  <Override PartName="/ppt/media/image22.svg" ContentType="image/svg+xml"/>
  <Override PartName="/ppt/media/image221.svg" ContentType="image/svg+xml"/>
  <Override PartName="/ppt/media/image224.svg" ContentType="image/svg+xml"/>
  <Override PartName="/ppt/media/image226.svg" ContentType="image/svg+xml"/>
  <Override PartName="/ppt/media/image228.svg" ContentType="image/svg+xml"/>
  <Override PartName="/ppt/media/image230.svg" ContentType="image/svg+xml"/>
  <Override PartName="/ppt/media/image232.svg" ContentType="image/svg+xml"/>
  <Override PartName="/ppt/media/image234.svg" ContentType="image/svg+xml"/>
  <Override PartName="/ppt/media/image24.svg" ContentType="image/svg+xml"/>
  <Override PartName="/ppt/media/image26.svg" ContentType="image/svg+xml"/>
  <Override PartName="/ppt/media/image28.svg" ContentType="image/svg+xml"/>
  <Override PartName="/ppt/media/image31.svg" ContentType="image/svg+xml"/>
  <Override PartName="/ppt/media/image33.svg" ContentType="image/svg+xml"/>
  <Override PartName="/ppt/media/image35.svg" ContentType="image/svg+xml"/>
  <Override PartName="/ppt/media/image37.svg" ContentType="image/svg+xml"/>
  <Override PartName="/ppt/media/image39.svg" ContentType="image/svg+xml"/>
  <Override PartName="/ppt/media/image4.svg" ContentType="image/svg+xml"/>
  <Override PartName="/ppt/media/image41.svg" ContentType="image/svg+xml"/>
  <Override PartName="/ppt/media/image43.svg" ContentType="image/svg+xml"/>
  <Override PartName="/ppt/media/image45.svg" ContentType="image/svg+xml"/>
  <Override PartName="/ppt/media/image47.svg" ContentType="image/svg+xml"/>
  <Override PartName="/ppt/media/image49.svg" ContentType="image/svg+xml"/>
  <Override PartName="/ppt/media/image51.svg" ContentType="image/svg+xml"/>
  <Override PartName="/ppt/media/image53.svg" ContentType="image/svg+xml"/>
  <Override PartName="/ppt/media/image55.svg" ContentType="image/svg+xml"/>
  <Override PartName="/ppt/media/image57.svg" ContentType="image/svg+xml"/>
  <Override PartName="/ppt/media/image59.svg" ContentType="image/svg+xml"/>
  <Override PartName="/ppt/media/image6.svg" ContentType="image/svg+xml"/>
  <Override PartName="/ppt/media/image61.svg" ContentType="image/svg+xml"/>
  <Override PartName="/ppt/media/image64.svg" ContentType="image/svg+xml"/>
  <Override PartName="/ppt/media/image66.svg" ContentType="image/svg+xml"/>
  <Override PartName="/ppt/media/image68.svg" ContentType="image/svg+xml"/>
  <Override PartName="/ppt/media/image71.svg" ContentType="image/svg+xml"/>
  <Override PartName="/ppt/media/image73.svg" ContentType="image/svg+xml"/>
  <Override PartName="/ppt/media/image76.svg" ContentType="image/svg+xml"/>
  <Override PartName="/ppt/media/image79.svg" ContentType="image/svg+xml"/>
  <Override PartName="/ppt/media/image8.svg" ContentType="image/svg+xml"/>
  <Override PartName="/ppt/media/image82.svg" ContentType="image/svg+xml"/>
  <Override PartName="/ppt/media/image86.svg" ContentType="image/svg+xml"/>
  <Override PartName="/ppt/media/image88.svg" ContentType="image/svg+xml"/>
  <Override PartName="/ppt/media/image90.svg" ContentType="image/svg+xml"/>
  <Override PartName="/ppt/media/image92.svg" ContentType="image/svg+xml"/>
  <Override PartName="/ppt/media/image94.svg" ContentType="image/svg+xml"/>
  <Override PartName="/ppt/media/image96.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autoCompressPictures="0">
  <p:sldMasterIdLst>
    <p:sldMasterId id="2147483648" r:id="rId1"/>
    <p:sldMasterId id="2147483660" r:id="rId3"/>
  </p:sldMasterIdLst>
  <p:notesMasterIdLst>
    <p:notesMasterId r:id="rId5"/>
  </p:notesMasterIdLst>
  <p:sldIdLst>
    <p:sldId id="256" r:id="rId4"/>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 id="296" r:id="rId45"/>
    <p:sldId id="297" r:id="rId46"/>
    <p:sldId id="298" r:id="rId47"/>
    <p:sldId id="299" r:id="rId48"/>
    <p:sldId id="300" r:id="rId49"/>
    <p:sldId id="301" r:id="rId50"/>
    <p:sldId id="302" r:id="rId51"/>
    <p:sldId id="303" r:id="rId52"/>
    <p:sldId id="304" r:id="rId53"/>
    <p:sldId id="305" r:id="rId54"/>
    <p:sldId id="306" r:id="rId55"/>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defaultTextStyle>
  <p:extLst>
    <p:ext uri="{EFAFB233-063F-42B5-8137-9DF3F51BA10A}">
      <p15:sldGuideLst xmlns:p15="http://schemas.microsoft.com/office/powerpoint/2012/main">
        <p15:guide id="1" orient="horz" pos="1600" userDrawn="1">
          <p15:clr>
            <a:srgbClr val="747775"/>
          </p15:clr>
        </p15:guide>
        <p15:guide id="2" pos="2880" userDrawn="1">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showComments="0">
  <p:normalViewPr>
    <p:restoredLeft sz="15620"/>
    <p:restoredTop sz="94660"/>
  </p:normalViewPr>
  <p:slideViewPr>
    <p:cSldViewPr snapToGrid="0" showGuides="1">
      <p:cViewPr varScale="1">
        <p:scale>
          <a:sx n="100" d="100"/>
          <a:sy n="100" d="100"/>
        </p:scale>
        <p:origin x="0" y="0"/>
      </p:cViewPr>
      <p:guideLst>
        <p:guide orient="horz" pos="1600"/>
        <p:guide pos="2880"/>
      </p:guideLst>
    </p:cSldViewPr>
  </p:slide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8" Type="http://schemas.openxmlformats.org/officeDocument/2006/relationships/tableStyles" Target="tableStyles.xml"/><Relationship Id="rId57" Type="http://schemas.openxmlformats.org/officeDocument/2006/relationships/viewProps" Target="viewProps.xml"/><Relationship Id="rId56" Type="http://schemas.openxmlformats.org/officeDocument/2006/relationships/presProps" Target="presProps.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notesMaster" Target="notesMasters/notesMaster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fld>
            <a:endParaRPr lang="cs-CZ"/>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大家好，欢迎来到本次课程。今天我们将进行一次非常详尽的学习，主题是三菱FX3U系列PLC的应用指令。这部分内容是PLC编程从基础逻辑控制迈向复杂数据处理和流程控制的关键，希望通过本次详细的讲解，大家能够彻底掌握应用指令的格式、功能和用法，并能熟练地将其应用到实际的控制项目中。</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除了源和目标操作数，有些指令还需要辅助操作数n或m。它们更像是“参数”或“选项”，用来告诉指令具体要怎么做。比如，在一个移位指令中，n可能就代表要移动多少位。辅助操作数通常是常数，用来精确控制指令的行为。</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应用指令的数据长度决定了我们能处理的数值范围。默认是16位，能处理大约正负3万的整数。如果我们需要处理更大的数，比如超过3万，就必须使用32位指令，也就是在助记符前加个D，比如DMOV。这就像我们用不同大小的容器去装水，要根据水量选择合适的容器。</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执行方式决定了指令何时执行。默认的连续执行，只要条件满足，每个周期都执行，像一个循环播放的视频。而脉冲执行，就像按下快门，只在条件满足的那一瞬间执行一次。这在很多场景下非常重要，比如初始化数据，我们只需要执行一次，如果用连续执行就会造成资源浪费。</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了解了指令的格式，我们再来看看指令操作的对象——数据类软元件。它们是PLC内部的数据存储单元，相当于我们计算机的内存和寄存器。</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位软元件是最小的单位，只有0和1两种状态。但当我们需要处理数字时，就需要把它们组合起来，这就是位组件。比如K2M0，就是把M0到M7这8个位打包成一个整体，可以表示0到255之间的任意整数。这就像把8个独立的灯泡排成一排，通过亮灭的不同组合来表示数字。</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字软元件是天生用来存储数值的，比如数据寄存器D。而变址寄存器V和Z则是高级编程的利器，它们就像指针，可以动态地指向不同的寄存器。比如D100Z0，它实际指向的地址是D(100+Z0的值)，这让我们可以用循环的方式处理一系列连续的数据，极大地简化了程序。</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好的，基础概念我们已经打牢了。从这一章开始，我们将进入核心内容的学习——数据处理指令。这部分是我们实现数据运算、判断和传送的关键，也是本次课程的重点。</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首先我们来学习比较指令，它是实现逻辑判断的基础。通过比较指令，我们可以让PLC根据数据的大小关系来决定执行不同的程序段。</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比较指令主要有三种类型。第一种是触点比较指令，它像一个智能开关；第二种是CMP数据比较指令，可以一次性给出大于、等于、小于三种结果；第三种是ZCP区间比较指令，专门用来判断一个数是否落在某个范围里。我们接下来会逐个详细讲解。</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触点比较指令，我们可以把它理解为一个“智能触点”。它的通断不是由一个简单的按钮信号控制，而是由一个数值比较的结果来决定。比如，我们可以设定当数据寄存器D0的值大于100时，这个触点就接通，否则就断开。它把比较功能和触点功能完美地融合在了一起。</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在正式开始学习之前，我们先来明确一下本次课程的背景和目标。应用指令是PLC功能的延伸，掌握它意味着我们的编程能力将得到质的飞跃。我们的学习目标很明确：首先要掌握它的“语法”，也就是格式；其次要理解每个常用指令的“词义”，也就是功能；最终的目的是能够用这些“单词”和“语法”写出解决实际问题的“文章”，也就是控制程序。</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我们来看这个例子。第一行用了LD=指令，意思是当D0等于100时，Y0就接通。第二行更复杂一些，它用了AND&gt;=指令，这表示需要两个条件同时满足：X0要接通，并且常数100要大于等于计数器C1的当前值，只有这样，Y1才会接通。这充分展示了触点比较指令在逻辑控制中的灵活性。</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触点比较指令还有一个非常经典的应用，就是生成方波信号。这个程序里，定时器T0每1秒复位一次，不断循环。当T0的当前值小于等于5时，也就是前0.5秒，Y0接通；当T0的当前值大于5时，也就是后0.5秒，Y0断开。这样，Y0就产生了一个完美的1秒周期方波。通过改变比较的数值，我们还能调整占空比。</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这里为大家整理了常用的触点比较指令速查表。它们主要分为三类：从母线开始的取比较指令（LD开头）、用于串联的比较指令（AND开头）和用于并联的比较指令（OR开头）。大家可以把这页保存下来，作为编程时的参考。</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接下来我们学习数据比较指令CMP。它的功能是比较两个数的大小，格式是CMP S1 S2 D。这里的D是一个起始地址，指令执行后，会根据S1和S2的比较结果，把D、D+1、D+2这三个位中的一个置为ON，分别代表大于、等于、小于三种情况。这样我们就能一次性获得所有的比较信息。</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这个例子非常清晰地展示了CMP指令的用法。当X0接通时，PLC会比较D0和D1的值。如果D0大于D1，M0就接通，进而Y0接通；如果相等，M1和Y1接通；如果小于，M2和Y2接通。这样，我们通过三个指示灯就能直观地看到比较结果。</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区间比较指令ZCP是CMP指令的扩展，它用来判断一个数是否落在某个区间里。格式是ZCP S1 S2 S D，这里的S是被比较的数，S1和S2是区间的两个端点。指令执行后，同样通过D、D+1、D+2三个位来表示结果：S小于下限、S在区间内、S大于上限。这个指令在进行阈值判断时非常方便。</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这个例子用ZCP指令来判断计数器C10的值。当计数值小于50时，Y10接通；在50到100之间时，Y11接通；大于100时，Y12接通。这在实际应用中非常常见，比如我们可以根据温度的不同区间来控制不同的加热器，实现恒温控制。</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学完了比较，我们再来学习传送。传送指令是PLC中最基础、使用最频繁的指令之一，它负责数据的“搬运”工作。</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传送指令家族非常庞大，它们的核心任务就是“搬运”数据。最基础的是MOV指令，负责简单的复制粘贴；XCH指令负责交换两个地方的数据；还有块传送、多点传送等高级指令。掌握好传送指令，是编写高效PLC程序的基本功。</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我们从最基础的MOV指令开始。它的格式是MOV S D，功能就是把S里的数据复制一份到D里，S里的数据不会变。这就像我们在电脑上复制文件，源文件还在，目标位置会生成一个副本。MOV指令同样支持32位操作和脉冲执行方式。</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这是我们本次详细课程的完整目录。整个PPT分为四个大部分，共计51页。我们会从应用指令的基础概念和格式讲起，然后深入学习核心的数据处理指令，包括比较、传送、运算等，接着简要介绍程序流程控制指令，最后通过一个综合案例来巩固所学，并进行全面的总结。希望这个详细的结构能帮助大家更好地跟上课程节奏。</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看这个例子，第一行是普通的MOV指令，把常数100传到D0。第二行是DMOVP，它结合了32位操作和脉冲执行，意思是只在X1接通的一瞬间，把32位的常数1000传到D11D10这个32位寄存器里。这展示了MOV指令的基本用法和灵活的执行方式。</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MOV指令一个非常经典的应用就是控制流水灯。这个程序里，我们通过向输出继电器Y0-Y7组成的位组件K2Y0传送不同的数值，来控制灯的亮灭。比如传送HFF，就是让8位全为1，灯就全亮；传送HAA，就是10101010的模式，奇数灯亮。通过这种方式，我们可以轻松实现各种复杂的灯光效果。</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数据交换指令XCH，它的作用是交换两个寄存器里的数据。格式是XCH D1 D2。这里有一个极其重要的注意事项：使用XCH指令时，几乎总是要加上P后缀，也就是使用脉冲执行方式XCHP。因为如果用连续执行，数据会在每个周期都交换一次，程序就乱套了。我们只希望它在特定条件下交换一次。</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这个例子就很好地展示了XCHP的用法。程序里用的是XCHP，所以只有在X0接通的那一瞬间，D2和D3的数据才会交换一次。之后即使X0一直保持接通，它们的数据也不会再变化。这才是我们使用交换指令时通常期望的行为。</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掌握了比较和传送，我们就可以让PLC做数学题了。接下来我们学习算术与逻辑运算指令，它们是PLC实现复杂算法和数据处理的核心。</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算术运算指令就是我们熟悉的加减乘除。ADD做加法，SUB做减法，MUL做乘法，DIV做除法。它们的格式都很相似，都是两个源操作数，一个目标操作数来存放结果。这些指令让PLC具备了计算能力，是实现各种高级控制算法的基础。</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逻辑运算指令则是对二进制数的每一位进行操作，包括与、或、异或和求补。这些指令在处理一些底层的位状态或者进行数据加密、校验时非常有用。虽然在常规的逻辑控制中不常用，但在某些特定的数据处理场合是必不可少的工具。</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接下来我们快速了解两组非常实用的指令：循环移位和数据转换指令。它们在处理状态序列和与外部设备通信时非常关键。</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循环移位指令，就像一个环形的传送带，数据的每一位在上面循环移动。ROR是向右移，ROL是向左移。移出的位会从另一边补回来，不会丢失。这种特性非常适合用来实现一些循环的状态控制，比如让一排指示灯依次点亮然后循环。</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数据转换指令是PLC和外部设备沟通的桥梁。PLC内部用二进制计算，但我们用的数码管、触摸屏这些设备，它们认识的是BCD码或者ASCII码。所以，当我们要把PLC里的数字显示出来，就需要用BCD指令把二进制转成BCD码；反之，从外部设备读取数据时，就需要用BIN指令转成二进制。</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好，让我们正式进入第一章：应用指令概述。在这一部分，我们将学习应用指令的基本语法和构成要素，这是理解和使用所有应用指令的基础，务必扎实掌握。</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学完了数据处理，我们再来简单了解一下程序流程控制指令。它们的作用是改变程序的执行顺序，让我们的程序结构更清晰，功能更强大。</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条件跳转指令CJ，它的作用就像我们看书时，根据目录直接翻到某一页，而不是一页页地看。当跳转条件满足时，程序会跳过中间的部分，直接跳到指定的标号处继续执行。这在实现程序分支和优化扫描周期时非常有用。</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子程序调用指令CALL和SRET是一对搭档。当主程序需要执行某个重复的任务时，我们可以把这个任务写成一个子程序，然后在主程序里用CALL指令来“召唤”它。子程序执行完后，遇到SRET指令就会“回家”，回到主程序继续执行。这让我们的程序结构变得非常清晰，就像写文章时使用小标题一样。</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最后简单提一下中断。中断是一种实时响应机制，就像我们正在工作时，电话铃响了，我们会暂停工作去接电话，接完后再回来继续工作。PLC的中断也是如此，当有紧急事件发生时，它会暂停主程序，去执行中断服务程序，处理完后通过IRET指令返回。这在处理一些需要快速响应的信号时非常关键。</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学习了这么多指令，我们如何将它们综合运用呢？接下来，我们通过一个简单的案例来看看这些指令在实际项目中是如何协同工作的，并对本次课程进行全面的总结。</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这里我们假设有一个自动分拣系统。整个控制逻辑可以分解为几个步骤：首先用触点指令检测传感器信号来启停传送带，然后用CMP指令比较物品重量，最后根据比较结果控制不同的机械臂。这个案例就综合运用了我们学过的触点比较、数据比较和基本输出指令，实现了一个完整的、有实际意义的控制逻辑。大家可以看到，复杂的系统就是这样由一个个简单的指令组合而成的。</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在学习过程中，大家可能会遇到这些常见问题。比如如何选择数据长度，脉冲执行和连续执行的区别到底是什么，以及变址寄存器该怎么用。这里我为大家做了简要的解答，希望能帮助大家更好地理解和使用这些指令。</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我们再来看几个常见问题。比如CMP指令的三个结果位怎么用，为什么XCH指令一定要加P，以及如何优化程序速度。这些细节问题往往决定了程序的稳定性和效率，希望大家在编程时多加注意。</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这里为大家整理了本次课程的重点指令速查表，包含了程序流程、比较、传送、运算、移位和转换等六大类核心指令。大家可以把这页保存下来，作为以后编程时的快速参考手册。</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最后，我们来整体回顾一下本次课程的核心知识点。我们从应用指令的基础格式和软元件讲起，深入学习了比较、传送、运算等核心数据处理指令，也了解了程序流程控制的基本方法。希望大家能将这些知识融会贯通，记住这个应用思路：分析需求、选择指令、编写程序、调试优化。这将是我们解决所有PLC问题的通用方法。</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首先，我们来学习应用指令最基本的部分——它的表示形式和含义。就像学习一门新语言要先学字母和单词一样，我们必须先看懂应用指令的“长相”和“名字”。</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课程的最后，我想对大家提几点建议。首先，一定要多练习，编程能力是练出来的。其次，这只是一个开始，PLC的世界还有很多高级内容等待大家去探索。最重要的是，要把目光投向实际应用，用我们的知识去解决真实的问题。希望大家能保持学习的热情，在工业自动化的道路上越走越远。</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本次详细的FX3U应用指令课程到此就全部结束了，非常感谢大家的耐心观看。接下来是问答环节，大家有什么问题可以提出来，我们一起交流讨论。</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如这张图所示，一个应用指令就像一个句子，有它的“主谓宾”。功能编号和助记符相当于“谓语”，表示要做什么动作；操作数相当于“宾语”，表示动作的对象；而执行方式则是对这个动作的补充说明。理解这个格式是我们读懂和编写应用指令程序的第一步。</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功能编号，也就是FNC号，是每个应用指令的“身份证号”。它不仅唯一，还按功能进行了分组，比如00到09是流程控制，10到19是传送比较。这样的分类方式非常有助于我们系统性地学习和记忆这些指令。</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指令助记符是指令的“名字”，通常是英文缩写，见名知意。比如看到MOV就知道是传送，看到ADD就知道是加法。更重要的是，我们可以通过添加前缀D和后缀P来改变指令的行为，比如DMOV表示处理32位数据，MOVP表示只执行一次。这个灵活的扩展机制是应用指令的一大特色。</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操作数是指令的“手脚”，指令通过它们来获取数据和存放结果。我们主要接触两种操作数：源操作数S和目标操作数D。简单来说，S是“原材料”，D是“成品仓库”。指令从S中读取数据进行处理，然后把结果存到D中，S本身的数据不会改变。</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matchingName="标题幻灯片">
  <p:cSld name="TITLE">
    <p:spTree>
      <p:nvGrpSpPr>
        <p:cNvPr id="11" name="Shape 11"/>
        <p:cNvGrpSpPr/>
        <p:nvPr/>
      </p:nvGrpSpPr>
      <p:grpSpPr>
        <a:xfrm>
          <a:off x="0" y="0"/>
          <a:ext cx="0" cy="0"/>
          <a:chOff x="0" y="0"/>
          <a:chExt cx="0" cy="0"/>
        </a:xfrm>
      </p:grpSpPr>
      <p:sp>
        <p:nvSpPr>
          <p:cNvPr id="12" name="Shape 30"/>
          <p:cNvSpPr txBox="1"/>
          <p:nvPr>
            <p:ph type="ctrTitle"/>
          </p:nvPr>
        </p:nvSpPr>
        <p:spPr>
          <a:xfrm>
            <a:off x="1143000" y="841772"/>
            <a:ext cx="6858000" cy="1790700"/>
          </a:xfrm>
          <a:prstGeom prst="rect">
            <a:avLst/>
          </a:prstGeom>
          <a:noFill/>
          <a:ln>
            <a:noFill/>
          </a:ln>
        </p:spPr>
        <p:txBody>
          <a:bodyPr spcFirstLastPara="1" wrap="square" lIns="68575" tIns="34275" rIns="68575" bIns="34275" anchor="b" anchorCtr="0">
            <a:normAutofit/>
          </a:bodyPr>
          <a:lstStyle>
            <a:lvl1pPr lvl="0" algn="ctr">
              <a:lnSpc>
                <a:spcPct val="90000"/>
              </a:lnSpc>
              <a:spcBef>
                <a:spcPts val="0"/>
              </a:spcBef>
              <a:spcAft>
                <a:spcPts val="0"/>
              </a:spcAft>
              <a:buClr>
                <a:schemeClr val="dk1"/>
              </a:buClr>
              <a:buSzPts val="4500"/>
              <a:buFont typeface="Arial" panose="020B0604020202020204"/>
              <a:buNone/>
              <a:defRPr sz="45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3" name="Shape 31"/>
          <p:cNvSpPr txBox="1"/>
          <p:nvPr>
            <p:ph type="subTitle" idx="1"/>
          </p:nvPr>
        </p:nvSpPr>
        <p:spPr>
          <a:xfrm>
            <a:off x="1143000" y="2701528"/>
            <a:ext cx="6858000" cy="1241821"/>
          </a:xfrm>
          <a:prstGeom prst="rect">
            <a:avLst/>
          </a:prstGeom>
          <a:noFill/>
          <a:ln>
            <a:noFill/>
          </a:ln>
        </p:spPr>
        <p:txBody>
          <a:bodyPr spcFirstLastPara="1" wrap="square" lIns="68575" tIns="34275" rIns="68575" bIns="34275" anchor="t" anchorCtr="0">
            <a:normAutofit/>
          </a:bodyPr>
          <a:lstStyle>
            <a:lvl1pPr lvl="0" algn="ctr">
              <a:lnSpc>
                <a:spcPct val="90000"/>
              </a:lnSpc>
              <a:spcBef>
                <a:spcPts val="800"/>
              </a:spcBef>
              <a:spcAft>
                <a:spcPts val="0"/>
              </a:spcAft>
              <a:buClr>
                <a:schemeClr val="dk1"/>
              </a:buClr>
              <a:buSzPts val="1800"/>
              <a:buNone/>
              <a:defRPr sz="1800"/>
            </a:lvl1pPr>
            <a:lvl2pPr lvl="1" algn="ctr">
              <a:lnSpc>
                <a:spcPct val="90000"/>
              </a:lnSpc>
              <a:spcBef>
                <a:spcPts val="400"/>
              </a:spcBef>
              <a:spcAft>
                <a:spcPts val="0"/>
              </a:spcAft>
              <a:buClr>
                <a:schemeClr val="dk1"/>
              </a:buClr>
              <a:buSzPts val="1500"/>
              <a:buNone/>
              <a:defRPr sz="1500"/>
            </a:lvl2pPr>
            <a:lvl3pPr lvl="2" algn="ctr">
              <a:lnSpc>
                <a:spcPct val="90000"/>
              </a:lnSpc>
              <a:spcBef>
                <a:spcPts val="400"/>
              </a:spcBef>
              <a:spcAft>
                <a:spcPts val="0"/>
              </a:spcAft>
              <a:buClr>
                <a:schemeClr val="dk1"/>
              </a:buClr>
              <a:buSzPts val="1400"/>
              <a:buNone/>
              <a:defRPr sz="1400"/>
            </a:lvl3pPr>
            <a:lvl4pPr lvl="3" algn="ctr">
              <a:lnSpc>
                <a:spcPct val="90000"/>
              </a:lnSpc>
              <a:spcBef>
                <a:spcPts val="400"/>
              </a:spcBef>
              <a:spcAft>
                <a:spcPts val="0"/>
              </a:spcAft>
              <a:buClr>
                <a:schemeClr val="dk1"/>
              </a:buClr>
              <a:buSzPts val="1200"/>
              <a:buNone/>
              <a:defRPr sz="1200"/>
            </a:lvl4pPr>
            <a:lvl5pPr lvl="4" algn="ctr">
              <a:lnSpc>
                <a:spcPct val="90000"/>
              </a:lnSpc>
              <a:spcBef>
                <a:spcPts val="400"/>
              </a:spcBef>
              <a:spcAft>
                <a:spcPts val="0"/>
              </a:spcAft>
              <a:buClr>
                <a:schemeClr val="dk1"/>
              </a:buClr>
              <a:buSzPts val="1200"/>
              <a:buNone/>
              <a:defRPr sz="1200"/>
            </a:lvl5pPr>
            <a:lvl6pPr lvl="5" algn="ctr">
              <a:lnSpc>
                <a:spcPct val="90000"/>
              </a:lnSpc>
              <a:spcBef>
                <a:spcPts val="400"/>
              </a:spcBef>
              <a:spcAft>
                <a:spcPts val="0"/>
              </a:spcAft>
              <a:buClr>
                <a:schemeClr val="dk1"/>
              </a:buClr>
              <a:buSzPts val="1200"/>
              <a:buNone/>
              <a:defRPr sz="1200"/>
            </a:lvl6pPr>
            <a:lvl7pPr lvl="6" algn="ctr">
              <a:lnSpc>
                <a:spcPct val="90000"/>
              </a:lnSpc>
              <a:spcBef>
                <a:spcPts val="400"/>
              </a:spcBef>
              <a:spcAft>
                <a:spcPts val="0"/>
              </a:spcAft>
              <a:buClr>
                <a:schemeClr val="dk1"/>
              </a:buClr>
              <a:buSzPts val="1200"/>
              <a:buNone/>
              <a:defRPr sz="1200"/>
            </a:lvl7pPr>
            <a:lvl8pPr lvl="7" algn="ctr">
              <a:lnSpc>
                <a:spcPct val="90000"/>
              </a:lnSpc>
              <a:spcBef>
                <a:spcPts val="400"/>
              </a:spcBef>
              <a:spcAft>
                <a:spcPts val="0"/>
              </a:spcAft>
              <a:buClr>
                <a:schemeClr val="dk1"/>
              </a:buClr>
              <a:buSzPts val="1200"/>
              <a:buNone/>
              <a:defRPr sz="1200"/>
            </a:lvl8pPr>
            <a:lvl9pPr lvl="8" algn="ctr">
              <a:lnSpc>
                <a:spcPct val="90000"/>
              </a:lnSpc>
              <a:spcBef>
                <a:spcPts val="400"/>
              </a:spcBef>
              <a:spcAft>
                <a:spcPts val="0"/>
              </a:spcAft>
              <a:buClr>
                <a:schemeClr val="dk1"/>
              </a:buClr>
              <a:buSzPts val="1200"/>
              <a:buNone/>
              <a:defRPr sz="1200"/>
            </a:lvl9pPr>
          </a:lstStyle>
          <a:p/>
        </p:txBody>
      </p:sp>
      <p:sp>
        <p:nvSpPr>
          <p:cNvPr id="14" name="Shape 32"/>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5" name="Shape 33"/>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6" name="Shape 34"/>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matchingName="标题和竖排文字">
  <p:cSld name="VERTICAL_TEXT">
    <p:spTree>
      <p:nvGrpSpPr>
        <p:cNvPr id="68" name="Shape 68"/>
        <p:cNvGrpSpPr/>
        <p:nvPr/>
      </p:nvGrpSpPr>
      <p:grpSpPr>
        <a:xfrm>
          <a:off x="0" y="0"/>
          <a:ext cx="0" cy="0"/>
          <a:chOff x="0" y="0"/>
          <a:chExt cx="0" cy="0"/>
        </a:xfrm>
      </p:grpSpPr>
      <p:sp>
        <p:nvSpPr>
          <p:cNvPr id="69" name="Shape 49"/>
          <p:cNvSpPr txBox="1"/>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70" name="Shape 50"/>
          <p:cNvSpPr txBox="1"/>
          <p:nvPr>
            <p:ph type="body" idx="1"/>
          </p:nvPr>
        </p:nvSpPr>
        <p:spPr>
          <a:xfrm rot="5400000">
            <a:off x="2940248" y="-942379"/>
            <a:ext cx="3263504" cy="7886700"/>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p:txBody>
      </p:sp>
      <p:sp>
        <p:nvSpPr>
          <p:cNvPr id="71" name="Shape 51"/>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72" name="Shape 52"/>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73" name="Shape 53"/>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matchingName="竖排标题与文本">
  <p:cSld name="VERTICAL_TITLE_AND_VERTICAL_TEXT">
    <p:spTree>
      <p:nvGrpSpPr>
        <p:cNvPr id="74" name="Shape 74"/>
        <p:cNvGrpSpPr/>
        <p:nvPr/>
      </p:nvGrpSpPr>
      <p:grpSpPr>
        <a:xfrm>
          <a:off x="0" y="0"/>
          <a:ext cx="0" cy="0"/>
          <a:chOff x="0" y="0"/>
          <a:chExt cx="0" cy="0"/>
        </a:xfrm>
      </p:grpSpPr>
      <p:sp>
        <p:nvSpPr>
          <p:cNvPr id="75" name="Shape 15"/>
          <p:cNvSpPr txBox="1"/>
          <p:nvPr>
            <p:ph type="title"/>
          </p:nvPr>
        </p:nvSpPr>
        <p:spPr>
          <a:xfrm rot="5400000">
            <a:off x="5350073" y="1467445"/>
            <a:ext cx="4358879" cy="1971675"/>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76" name="Shape 16"/>
          <p:cNvSpPr txBox="1"/>
          <p:nvPr>
            <p:ph type="body" idx="1"/>
          </p:nvPr>
        </p:nvSpPr>
        <p:spPr>
          <a:xfrm rot="5400000">
            <a:off x="1349573" y="-447080"/>
            <a:ext cx="4358879" cy="5800725"/>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p:txBody>
      </p:sp>
      <p:sp>
        <p:nvSpPr>
          <p:cNvPr id="77" name="Shape 17"/>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78" name="Shape 18"/>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79" name="Shape 19"/>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matchingName="标题和内容">
  <p:cSld name="OBJECT">
    <p:spTree>
      <p:nvGrpSpPr>
        <p:cNvPr id="17" name="Shape 17"/>
        <p:cNvGrpSpPr/>
        <p:nvPr/>
      </p:nvGrpSpPr>
      <p:grpSpPr>
        <a:xfrm>
          <a:off x="0" y="0"/>
          <a:ext cx="0" cy="0"/>
          <a:chOff x="0" y="0"/>
          <a:chExt cx="0" cy="0"/>
        </a:xfrm>
      </p:grpSpPr>
      <p:sp>
        <p:nvSpPr>
          <p:cNvPr id="18" name="Shape 54"/>
          <p:cNvSpPr txBox="1"/>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9" name="Shape 55"/>
          <p:cNvSpPr txBox="1"/>
          <p:nvPr>
            <p:ph type="body" idx="1"/>
          </p:nvPr>
        </p:nvSpPr>
        <p:spPr>
          <a:xfrm>
            <a:off x="628650" y="1369219"/>
            <a:ext cx="7886700" cy="3263504"/>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p:txBody>
      </p:sp>
      <p:sp>
        <p:nvSpPr>
          <p:cNvPr id="20" name="Shape 56"/>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1" name="Shape 57"/>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2" name="Shape 58"/>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matchingName="节标题">
  <p:cSld name="SECTION_HEADER">
    <p:spTree>
      <p:nvGrpSpPr>
        <p:cNvPr id="23" name="Shape 23"/>
        <p:cNvGrpSpPr/>
        <p:nvPr/>
      </p:nvGrpSpPr>
      <p:grpSpPr>
        <a:xfrm>
          <a:off x="0" y="0"/>
          <a:ext cx="0" cy="0"/>
          <a:chOff x="0" y="0"/>
          <a:chExt cx="0" cy="0"/>
        </a:xfrm>
      </p:grpSpPr>
      <p:sp>
        <p:nvSpPr>
          <p:cNvPr id="24" name="Shape 59"/>
          <p:cNvSpPr txBox="1"/>
          <p:nvPr>
            <p:ph type="title"/>
          </p:nvPr>
        </p:nvSpPr>
        <p:spPr>
          <a:xfrm>
            <a:off x="623888" y="1282304"/>
            <a:ext cx="7886700" cy="2139553"/>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4500"/>
              <a:buFont typeface="Arial" panose="020B0604020202020204"/>
              <a:buNone/>
              <a:defRPr sz="45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25" name="Shape 60"/>
          <p:cNvSpPr txBox="1"/>
          <p:nvPr>
            <p:ph type="body" idx="1"/>
          </p:nvPr>
        </p:nvSpPr>
        <p:spPr>
          <a:xfrm>
            <a:off x="623888" y="3442097"/>
            <a:ext cx="7886700" cy="1125140"/>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rgbClr val="888888"/>
              </a:buClr>
              <a:buSzPts val="1800"/>
              <a:buNone/>
              <a:defRPr sz="1800">
                <a:solidFill>
                  <a:srgbClr val="888888"/>
                </a:solidFill>
              </a:defRPr>
            </a:lvl1pPr>
            <a:lvl2pPr marL="914400" lvl="1" indent="-228600" algn="l">
              <a:lnSpc>
                <a:spcPct val="90000"/>
              </a:lnSpc>
              <a:spcBef>
                <a:spcPts val="400"/>
              </a:spcBef>
              <a:spcAft>
                <a:spcPts val="0"/>
              </a:spcAft>
              <a:buClr>
                <a:srgbClr val="888888"/>
              </a:buClr>
              <a:buSzPts val="1500"/>
              <a:buNone/>
              <a:defRPr sz="1500">
                <a:solidFill>
                  <a:srgbClr val="888888"/>
                </a:solidFill>
              </a:defRPr>
            </a:lvl2pPr>
            <a:lvl3pPr marL="1371600" lvl="2" indent="-228600" algn="l">
              <a:lnSpc>
                <a:spcPct val="90000"/>
              </a:lnSpc>
              <a:spcBef>
                <a:spcPts val="400"/>
              </a:spcBef>
              <a:spcAft>
                <a:spcPts val="0"/>
              </a:spcAft>
              <a:buClr>
                <a:srgbClr val="888888"/>
              </a:buClr>
              <a:buSzPts val="1400"/>
              <a:buNone/>
              <a:defRPr sz="1400">
                <a:solidFill>
                  <a:srgbClr val="888888"/>
                </a:solidFill>
              </a:defRPr>
            </a:lvl3pPr>
            <a:lvl4pPr marL="1828800" lvl="3" indent="-228600" algn="l">
              <a:lnSpc>
                <a:spcPct val="90000"/>
              </a:lnSpc>
              <a:spcBef>
                <a:spcPts val="400"/>
              </a:spcBef>
              <a:spcAft>
                <a:spcPts val="0"/>
              </a:spcAft>
              <a:buClr>
                <a:srgbClr val="888888"/>
              </a:buClr>
              <a:buSzPts val="1200"/>
              <a:buNone/>
              <a:defRPr sz="1200">
                <a:solidFill>
                  <a:srgbClr val="888888"/>
                </a:solidFill>
              </a:defRPr>
            </a:lvl4pPr>
            <a:lvl5pPr marL="2286000" lvl="4" indent="-228600" algn="l">
              <a:lnSpc>
                <a:spcPct val="90000"/>
              </a:lnSpc>
              <a:spcBef>
                <a:spcPts val="400"/>
              </a:spcBef>
              <a:spcAft>
                <a:spcPts val="0"/>
              </a:spcAft>
              <a:buClr>
                <a:srgbClr val="888888"/>
              </a:buClr>
              <a:buSzPts val="1200"/>
              <a:buNone/>
              <a:defRPr sz="1200">
                <a:solidFill>
                  <a:srgbClr val="888888"/>
                </a:solidFill>
              </a:defRPr>
            </a:lvl5pPr>
            <a:lvl6pPr marL="2743200" lvl="5" indent="-228600" algn="l">
              <a:lnSpc>
                <a:spcPct val="90000"/>
              </a:lnSpc>
              <a:spcBef>
                <a:spcPts val="400"/>
              </a:spcBef>
              <a:spcAft>
                <a:spcPts val="0"/>
              </a:spcAft>
              <a:buClr>
                <a:srgbClr val="888888"/>
              </a:buClr>
              <a:buSzPts val="1200"/>
              <a:buNone/>
              <a:defRPr sz="1200">
                <a:solidFill>
                  <a:srgbClr val="888888"/>
                </a:solidFill>
              </a:defRPr>
            </a:lvl6pPr>
            <a:lvl7pPr marL="3200400" lvl="6" indent="-228600" algn="l">
              <a:lnSpc>
                <a:spcPct val="90000"/>
              </a:lnSpc>
              <a:spcBef>
                <a:spcPts val="400"/>
              </a:spcBef>
              <a:spcAft>
                <a:spcPts val="0"/>
              </a:spcAft>
              <a:buClr>
                <a:srgbClr val="888888"/>
              </a:buClr>
              <a:buSzPts val="1200"/>
              <a:buNone/>
              <a:defRPr sz="1200">
                <a:solidFill>
                  <a:srgbClr val="888888"/>
                </a:solidFill>
              </a:defRPr>
            </a:lvl7pPr>
            <a:lvl8pPr marL="3657600" lvl="7" indent="-228600" algn="l">
              <a:lnSpc>
                <a:spcPct val="90000"/>
              </a:lnSpc>
              <a:spcBef>
                <a:spcPts val="400"/>
              </a:spcBef>
              <a:spcAft>
                <a:spcPts val="0"/>
              </a:spcAft>
              <a:buClr>
                <a:srgbClr val="888888"/>
              </a:buClr>
              <a:buSzPts val="1200"/>
              <a:buNone/>
              <a:defRPr sz="1200">
                <a:solidFill>
                  <a:srgbClr val="888888"/>
                </a:solidFill>
              </a:defRPr>
            </a:lvl8pPr>
            <a:lvl9pPr marL="4114800" lvl="8" indent="-228600" algn="l">
              <a:lnSpc>
                <a:spcPct val="90000"/>
              </a:lnSpc>
              <a:spcBef>
                <a:spcPts val="400"/>
              </a:spcBef>
              <a:spcAft>
                <a:spcPts val="0"/>
              </a:spcAft>
              <a:buClr>
                <a:srgbClr val="888888"/>
              </a:buClr>
              <a:buSzPts val="1200"/>
              <a:buNone/>
              <a:defRPr sz="1200">
                <a:solidFill>
                  <a:srgbClr val="888888"/>
                </a:solidFill>
              </a:defRPr>
            </a:lvl9pPr>
          </a:lstStyle>
          <a:p/>
        </p:txBody>
      </p:sp>
      <p:sp>
        <p:nvSpPr>
          <p:cNvPr id="26" name="Shape 61"/>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7" name="Shape 62"/>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8" name="Shape 63"/>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matchingName="两栏内容">
  <p:cSld name="TWO_OBJECTS">
    <p:spTree>
      <p:nvGrpSpPr>
        <p:cNvPr id="29" name="Shape 29"/>
        <p:cNvGrpSpPr/>
        <p:nvPr/>
      </p:nvGrpSpPr>
      <p:grpSpPr>
        <a:xfrm>
          <a:off x="0" y="0"/>
          <a:ext cx="0" cy="0"/>
          <a:chOff x="0" y="0"/>
          <a:chExt cx="0" cy="0"/>
        </a:xfrm>
      </p:grpSpPr>
      <p:sp>
        <p:nvSpPr>
          <p:cNvPr id="30" name="Shape 9"/>
          <p:cNvSpPr txBox="1"/>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31" name="Shape 10"/>
          <p:cNvSpPr txBox="1"/>
          <p:nvPr>
            <p:ph type="body" idx="1"/>
          </p:nvPr>
        </p:nvSpPr>
        <p:spPr>
          <a:xfrm>
            <a:off x="628650" y="1369219"/>
            <a:ext cx="3886200" cy="3263504"/>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p:txBody>
      </p:sp>
      <p:sp>
        <p:nvSpPr>
          <p:cNvPr id="32" name="Shape 11"/>
          <p:cNvSpPr txBox="1"/>
          <p:nvPr>
            <p:ph type="body" idx="2"/>
          </p:nvPr>
        </p:nvSpPr>
        <p:spPr>
          <a:xfrm>
            <a:off x="4629150" y="1369219"/>
            <a:ext cx="3886200" cy="3263504"/>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p:txBody>
      </p:sp>
      <p:sp>
        <p:nvSpPr>
          <p:cNvPr id="33" name="Shape 12"/>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34" name="Shape 13"/>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35" name="Shape 14"/>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matchingName="比较">
  <p:cSld name="TWO_OBJECTS_WITH_TEXT">
    <p:spTree>
      <p:nvGrpSpPr>
        <p:cNvPr id="36" name="Shape 36"/>
        <p:cNvGrpSpPr/>
        <p:nvPr/>
      </p:nvGrpSpPr>
      <p:grpSpPr>
        <a:xfrm>
          <a:off x="0" y="0"/>
          <a:ext cx="0" cy="0"/>
          <a:chOff x="0" y="0"/>
          <a:chExt cx="0" cy="0"/>
        </a:xfrm>
      </p:grpSpPr>
      <p:sp>
        <p:nvSpPr>
          <p:cNvPr id="37" name="Shape 35"/>
          <p:cNvSpPr txBox="1"/>
          <p:nvPr>
            <p:ph type="title"/>
          </p:nvPr>
        </p:nvSpPr>
        <p:spPr>
          <a:xfrm>
            <a:off x="629841"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38" name="Shape 36"/>
          <p:cNvSpPr txBox="1"/>
          <p:nvPr>
            <p:ph type="body" idx="1"/>
          </p:nvPr>
        </p:nvSpPr>
        <p:spPr>
          <a:xfrm>
            <a:off x="629841" y="1260872"/>
            <a:ext cx="3868340" cy="617934"/>
          </a:xfrm>
          <a:prstGeom prst="rect">
            <a:avLst/>
          </a:prstGeom>
          <a:noFill/>
          <a:ln>
            <a:noFill/>
          </a:ln>
        </p:spPr>
        <p:txBody>
          <a:bodyPr spcFirstLastPara="1" wrap="square" lIns="68575" tIns="34275" rIns="68575" bIns="34275" anchor="b" anchorCtr="0">
            <a:normAutofit/>
          </a:bodyPr>
          <a:lstStyle>
            <a:lvl1pPr marL="457200" lvl="0" indent="-228600" algn="l">
              <a:lnSpc>
                <a:spcPct val="90000"/>
              </a:lnSpc>
              <a:spcBef>
                <a:spcPts val="800"/>
              </a:spcBef>
              <a:spcAft>
                <a:spcPts val="0"/>
              </a:spcAft>
              <a:buClr>
                <a:schemeClr val="dk1"/>
              </a:buClr>
              <a:buSzPts val="1800"/>
              <a:buNone/>
              <a:defRPr sz="1800" b="1"/>
            </a:lvl1pPr>
            <a:lvl2pPr marL="914400" lvl="1" indent="-228600" algn="l">
              <a:lnSpc>
                <a:spcPct val="90000"/>
              </a:lnSpc>
              <a:spcBef>
                <a:spcPts val="400"/>
              </a:spcBef>
              <a:spcAft>
                <a:spcPts val="0"/>
              </a:spcAft>
              <a:buClr>
                <a:schemeClr val="dk1"/>
              </a:buClr>
              <a:buSzPts val="1500"/>
              <a:buNone/>
              <a:defRPr sz="1500" b="1"/>
            </a:lvl2pPr>
            <a:lvl3pPr marL="1371600" lvl="2" indent="-228600" algn="l">
              <a:lnSpc>
                <a:spcPct val="90000"/>
              </a:lnSpc>
              <a:spcBef>
                <a:spcPts val="400"/>
              </a:spcBef>
              <a:spcAft>
                <a:spcPts val="0"/>
              </a:spcAft>
              <a:buClr>
                <a:schemeClr val="dk1"/>
              </a:buClr>
              <a:buSzPts val="1400"/>
              <a:buNone/>
              <a:defRPr sz="1400" b="1"/>
            </a:lvl3pPr>
            <a:lvl4pPr marL="1828800" lvl="3" indent="-228600" algn="l">
              <a:lnSpc>
                <a:spcPct val="90000"/>
              </a:lnSpc>
              <a:spcBef>
                <a:spcPts val="400"/>
              </a:spcBef>
              <a:spcAft>
                <a:spcPts val="0"/>
              </a:spcAft>
              <a:buClr>
                <a:schemeClr val="dk1"/>
              </a:buClr>
              <a:buSzPts val="1200"/>
              <a:buNone/>
              <a:defRPr sz="1200" b="1"/>
            </a:lvl4pPr>
            <a:lvl5pPr marL="2286000" lvl="4" indent="-228600" algn="l">
              <a:lnSpc>
                <a:spcPct val="90000"/>
              </a:lnSpc>
              <a:spcBef>
                <a:spcPts val="400"/>
              </a:spcBef>
              <a:spcAft>
                <a:spcPts val="0"/>
              </a:spcAft>
              <a:buClr>
                <a:schemeClr val="dk1"/>
              </a:buClr>
              <a:buSzPts val="1200"/>
              <a:buNone/>
              <a:defRPr sz="1200" b="1"/>
            </a:lvl5pPr>
            <a:lvl6pPr marL="2743200" lvl="5" indent="-228600" algn="l">
              <a:lnSpc>
                <a:spcPct val="90000"/>
              </a:lnSpc>
              <a:spcBef>
                <a:spcPts val="400"/>
              </a:spcBef>
              <a:spcAft>
                <a:spcPts val="0"/>
              </a:spcAft>
              <a:buClr>
                <a:schemeClr val="dk1"/>
              </a:buClr>
              <a:buSzPts val="1200"/>
              <a:buNone/>
              <a:defRPr sz="1200" b="1"/>
            </a:lvl6pPr>
            <a:lvl7pPr marL="3200400" lvl="6" indent="-228600" algn="l">
              <a:lnSpc>
                <a:spcPct val="90000"/>
              </a:lnSpc>
              <a:spcBef>
                <a:spcPts val="400"/>
              </a:spcBef>
              <a:spcAft>
                <a:spcPts val="0"/>
              </a:spcAft>
              <a:buClr>
                <a:schemeClr val="dk1"/>
              </a:buClr>
              <a:buSzPts val="1200"/>
              <a:buNone/>
              <a:defRPr sz="1200" b="1"/>
            </a:lvl7pPr>
            <a:lvl8pPr marL="3657600" lvl="7" indent="-228600" algn="l">
              <a:lnSpc>
                <a:spcPct val="90000"/>
              </a:lnSpc>
              <a:spcBef>
                <a:spcPts val="400"/>
              </a:spcBef>
              <a:spcAft>
                <a:spcPts val="0"/>
              </a:spcAft>
              <a:buClr>
                <a:schemeClr val="dk1"/>
              </a:buClr>
              <a:buSzPts val="1200"/>
              <a:buNone/>
              <a:defRPr sz="1200" b="1"/>
            </a:lvl8pPr>
            <a:lvl9pPr marL="4114800" lvl="8" indent="-228600" algn="l">
              <a:lnSpc>
                <a:spcPct val="90000"/>
              </a:lnSpc>
              <a:spcBef>
                <a:spcPts val="400"/>
              </a:spcBef>
              <a:spcAft>
                <a:spcPts val="0"/>
              </a:spcAft>
              <a:buClr>
                <a:schemeClr val="dk1"/>
              </a:buClr>
              <a:buSzPts val="1200"/>
              <a:buNone/>
              <a:defRPr sz="1200" b="1"/>
            </a:lvl9pPr>
          </a:lstStyle>
          <a:p/>
        </p:txBody>
      </p:sp>
      <p:sp>
        <p:nvSpPr>
          <p:cNvPr id="39" name="Shape 37"/>
          <p:cNvSpPr txBox="1"/>
          <p:nvPr>
            <p:ph type="body" idx="2"/>
          </p:nvPr>
        </p:nvSpPr>
        <p:spPr>
          <a:xfrm>
            <a:off x="629841" y="1878806"/>
            <a:ext cx="3868340" cy="2763441"/>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p:txBody>
      </p:sp>
      <p:sp>
        <p:nvSpPr>
          <p:cNvPr id="40" name="Shape 38"/>
          <p:cNvSpPr txBox="1"/>
          <p:nvPr>
            <p:ph type="body" idx="3"/>
          </p:nvPr>
        </p:nvSpPr>
        <p:spPr>
          <a:xfrm>
            <a:off x="4629150" y="1260872"/>
            <a:ext cx="3887391" cy="617934"/>
          </a:xfrm>
          <a:prstGeom prst="rect">
            <a:avLst/>
          </a:prstGeom>
          <a:noFill/>
          <a:ln>
            <a:noFill/>
          </a:ln>
        </p:spPr>
        <p:txBody>
          <a:bodyPr spcFirstLastPara="1" wrap="square" lIns="68575" tIns="34275" rIns="68575" bIns="34275" anchor="b" anchorCtr="0">
            <a:normAutofit/>
          </a:bodyPr>
          <a:lstStyle>
            <a:lvl1pPr marL="457200" lvl="0" indent="-228600" algn="l">
              <a:lnSpc>
                <a:spcPct val="90000"/>
              </a:lnSpc>
              <a:spcBef>
                <a:spcPts val="800"/>
              </a:spcBef>
              <a:spcAft>
                <a:spcPts val="0"/>
              </a:spcAft>
              <a:buClr>
                <a:schemeClr val="dk1"/>
              </a:buClr>
              <a:buSzPts val="1800"/>
              <a:buNone/>
              <a:defRPr sz="1800" b="1"/>
            </a:lvl1pPr>
            <a:lvl2pPr marL="914400" lvl="1" indent="-228600" algn="l">
              <a:lnSpc>
                <a:spcPct val="90000"/>
              </a:lnSpc>
              <a:spcBef>
                <a:spcPts val="400"/>
              </a:spcBef>
              <a:spcAft>
                <a:spcPts val="0"/>
              </a:spcAft>
              <a:buClr>
                <a:schemeClr val="dk1"/>
              </a:buClr>
              <a:buSzPts val="1500"/>
              <a:buNone/>
              <a:defRPr sz="1500" b="1"/>
            </a:lvl2pPr>
            <a:lvl3pPr marL="1371600" lvl="2" indent="-228600" algn="l">
              <a:lnSpc>
                <a:spcPct val="90000"/>
              </a:lnSpc>
              <a:spcBef>
                <a:spcPts val="400"/>
              </a:spcBef>
              <a:spcAft>
                <a:spcPts val="0"/>
              </a:spcAft>
              <a:buClr>
                <a:schemeClr val="dk1"/>
              </a:buClr>
              <a:buSzPts val="1400"/>
              <a:buNone/>
              <a:defRPr sz="1400" b="1"/>
            </a:lvl3pPr>
            <a:lvl4pPr marL="1828800" lvl="3" indent="-228600" algn="l">
              <a:lnSpc>
                <a:spcPct val="90000"/>
              </a:lnSpc>
              <a:spcBef>
                <a:spcPts val="400"/>
              </a:spcBef>
              <a:spcAft>
                <a:spcPts val="0"/>
              </a:spcAft>
              <a:buClr>
                <a:schemeClr val="dk1"/>
              </a:buClr>
              <a:buSzPts val="1200"/>
              <a:buNone/>
              <a:defRPr sz="1200" b="1"/>
            </a:lvl4pPr>
            <a:lvl5pPr marL="2286000" lvl="4" indent="-228600" algn="l">
              <a:lnSpc>
                <a:spcPct val="90000"/>
              </a:lnSpc>
              <a:spcBef>
                <a:spcPts val="400"/>
              </a:spcBef>
              <a:spcAft>
                <a:spcPts val="0"/>
              </a:spcAft>
              <a:buClr>
                <a:schemeClr val="dk1"/>
              </a:buClr>
              <a:buSzPts val="1200"/>
              <a:buNone/>
              <a:defRPr sz="1200" b="1"/>
            </a:lvl5pPr>
            <a:lvl6pPr marL="2743200" lvl="5" indent="-228600" algn="l">
              <a:lnSpc>
                <a:spcPct val="90000"/>
              </a:lnSpc>
              <a:spcBef>
                <a:spcPts val="400"/>
              </a:spcBef>
              <a:spcAft>
                <a:spcPts val="0"/>
              </a:spcAft>
              <a:buClr>
                <a:schemeClr val="dk1"/>
              </a:buClr>
              <a:buSzPts val="1200"/>
              <a:buNone/>
              <a:defRPr sz="1200" b="1"/>
            </a:lvl6pPr>
            <a:lvl7pPr marL="3200400" lvl="6" indent="-228600" algn="l">
              <a:lnSpc>
                <a:spcPct val="90000"/>
              </a:lnSpc>
              <a:spcBef>
                <a:spcPts val="400"/>
              </a:spcBef>
              <a:spcAft>
                <a:spcPts val="0"/>
              </a:spcAft>
              <a:buClr>
                <a:schemeClr val="dk1"/>
              </a:buClr>
              <a:buSzPts val="1200"/>
              <a:buNone/>
              <a:defRPr sz="1200" b="1"/>
            </a:lvl7pPr>
            <a:lvl8pPr marL="3657600" lvl="7" indent="-228600" algn="l">
              <a:lnSpc>
                <a:spcPct val="90000"/>
              </a:lnSpc>
              <a:spcBef>
                <a:spcPts val="400"/>
              </a:spcBef>
              <a:spcAft>
                <a:spcPts val="0"/>
              </a:spcAft>
              <a:buClr>
                <a:schemeClr val="dk1"/>
              </a:buClr>
              <a:buSzPts val="1200"/>
              <a:buNone/>
              <a:defRPr sz="1200" b="1"/>
            </a:lvl8pPr>
            <a:lvl9pPr marL="4114800" lvl="8" indent="-228600" algn="l">
              <a:lnSpc>
                <a:spcPct val="90000"/>
              </a:lnSpc>
              <a:spcBef>
                <a:spcPts val="400"/>
              </a:spcBef>
              <a:spcAft>
                <a:spcPts val="0"/>
              </a:spcAft>
              <a:buClr>
                <a:schemeClr val="dk1"/>
              </a:buClr>
              <a:buSzPts val="1200"/>
              <a:buNone/>
              <a:defRPr sz="1200" b="1"/>
            </a:lvl9pPr>
          </a:lstStyle>
          <a:p/>
        </p:txBody>
      </p:sp>
      <p:sp>
        <p:nvSpPr>
          <p:cNvPr id="41" name="Shape 39"/>
          <p:cNvSpPr txBox="1"/>
          <p:nvPr>
            <p:ph type="body" idx="4"/>
          </p:nvPr>
        </p:nvSpPr>
        <p:spPr>
          <a:xfrm>
            <a:off x="4629150" y="1878806"/>
            <a:ext cx="3887391" cy="2763441"/>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p:txBody>
      </p:sp>
      <p:sp>
        <p:nvSpPr>
          <p:cNvPr id="42" name="Shape 40"/>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43" name="Shape 41"/>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44" name="Shape 42"/>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matchingName="仅标题">
  <p:cSld name="TITLE_ONLY">
    <p:spTree>
      <p:nvGrpSpPr>
        <p:cNvPr id="45" name="Shape 45"/>
        <p:cNvGrpSpPr/>
        <p:nvPr/>
      </p:nvGrpSpPr>
      <p:grpSpPr>
        <a:xfrm>
          <a:off x="0" y="0"/>
          <a:ext cx="0" cy="0"/>
          <a:chOff x="0" y="0"/>
          <a:chExt cx="0" cy="0"/>
        </a:xfrm>
      </p:grpSpPr>
      <p:sp>
        <p:nvSpPr>
          <p:cNvPr id="46" name="Shape 20"/>
          <p:cNvSpPr txBox="1"/>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47" name="Shape 21"/>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48" name="Shape 22"/>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49" name="Shape 23"/>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matchingName="空白">
  <p:cSld name="BLANK">
    <p:spTree>
      <p:nvGrpSpPr>
        <p:cNvPr id="50" name="Shape 50"/>
        <p:cNvGrpSpPr/>
        <p:nvPr/>
      </p:nvGrpSpPr>
      <p:grpSpPr>
        <a:xfrm>
          <a:off x="0" y="0"/>
          <a:ext cx="0" cy="0"/>
          <a:chOff x="0" y="0"/>
          <a:chExt cx="0" cy="0"/>
        </a:xfrm>
      </p:grpSpPr>
      <p:sp>
        <p:nvSpPr>
          <p:cNvPr id="51" name="Shape 6"/>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52" name="Shape 7"/>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53" name="Shape 8"/>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matchingName="内容与标题">
  <p:cSld name="OBJECT_WITH_CAPTION_TEXT">
    <p:spTree>
      <p:nvGrpSpPr>
        <p:cNvPr id="54" name="Shape 54"/>
        <p:cNvGrpSpPr/>
        <p:nvPr/>
      </p:nvGrpSpPr>
      <p:grpSpPr>
        <a:xfrm>
          <a:off x="0" y="0"/>
          <a:ext cx="0" cy="0"/>
          <a:chOff x="0" y="0"/>
          <a:chExt cx="0" cy="0"/>
        </a:xfrm>
      </p:grpSpPr>
      <p:sp>
        <p:nvSpPr>
          <p:cNvPr id="55" name="Shape 43"/>
          <p:cNvSpPr txBox="1"/>
          <p:nvPr>
            <p:ph type="title"/>
          </p:nvPr>
        </p:nvSpPr>
        <p:spPr>
          <a:xfrm>
            <a:off x="629841" y="342900"/>
            <a:ext cx="2949178" cy="1200150"/>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2400"/>
              <a:buFont typeface="Arial" panose="020B0604020202020204"/>
              <a:buNone/>
              <a:defRPr sz="24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56" name="Shape 44"/>
          <p:cNvSpPr txBox="1"/>
          <p:nvPr>
            <p:ph type="body" idx="1"/>
          </p:nvPr>
        </p:nvSpPr>
        <p:spPr>
          <a:xfrm>
            <a:off x="3887391" y="740569"/>
            <a:ext cx="4629150" cy="3655219"/>
          </a:xfrm>
          <a:prstGeom prst="rect">
            <a:avLst/>
          </a:prstGeom>
          <a:noFill/>
          <a:ln>
            <a:noFill/>
          </a:ln>
        </p:spPr>
        <p:txBody>
          <a:bodyPr spcFirstLastPara="1" wrap="square" lIns="68575" tIns="34275" rIns="68575" bIns="34275" anchor="t" anchorCtr="0">
            <a:normAutofit/>
          </a:bodyPr>
          <a:lstStyle>
            <a:lvl1pPr marL="457200" lvl="0" indent="-381000" algn="l">
              <a:lnSpc>
                <a:spcPct val="90000"/>
              </a:lnSpc>
              <a:spcBef>
                <a:spcPts val="800"/>
              </a:spcBef>
              <a:spcAft>
                <a:spcPts val="0"/>
              </a:spcAft>
              <a:buClr>
                <a:schemeClr val="dk1"/>
              </a:buClr>
              <a:buSzPts val="2400"/>
              <a:buChar char="•"/>
              <a:defRPr sz="2400"/>
            </a:lvl1pPr>
            <a:lvl2pPr marL="914400" lvl="1" indent="-361950" algn="l">
              <a:lnSpc>
                <a:spcPct val="90000"/>
              </a:lnSpc>
              <a:spcBef>
                <a:spcPts val="400"/>
              </a:spcBef>
              <a:spcAft>
                <a:spcPts val="0"/>
              </a:spcAft>
              <a:buClr>
                <a:schemeClr val="dk1"/>
              </a:buClr>
              <a:buSzPts val="2100"/>
              <a:buChar char="•"/>
              <a:defRPr sz="2100"/>
            </a:lvl2pPr>
            <a:lvl3pPr marL="1371600" lvl="2" indent="-342900" algn="l">
              <a:lnSpc>
                <a:spcPct val="90000"/>
              </a:lnSpc>
              <a:spcBef>
                <a:spcPts val="400"/>
              </a:spcBef>
              <a:spcAft>
                <a:spcPts val="0"/>
              </a:spcAft>
              <a:buClr>
                <a:schemeClr val="dk1"/>
              </a:buClr>
              <a:buSzPts val="1800"/>
              <a:buChar char="•"/>
              <a:defRPr sz="1800"/>
            </a:lvl3pPr>
            <a:lvl4pPr marL="1828800" lvl="3" indent="-323850" algn="l">
              <a:lnSpc>
                <a:spcPct val="90000"/>
              </a:lnSpc>
              <a:spcBef>
                <a:spcPts val="400"/>
              </a:spcBef>
              <a:spcAft>
                <a:spcPts val="0"/>
              </a:spcAft>
              <a:buClr>
                <a:schemeClr val="dk1"/>
              </a:buClr>
              <a:buSzPts val="1500"/>
              <a:buChar char="•"/>
              <a:defRPr sz="1500"/>
            </a:lvl4pPr>
            <a:lvl5pPr marL="2286000" lvl="4" indent="-323850" algn="l">
              <a:lnSpc>
                <a:spcPct val="90000"/>
              </a:lnSpc>
              <a:spcBef>
                <a:spcPts val="400"/>
              </a:spcBef>
              <a:spcAft>
                <a:spcPts val="0"/>
              </a:spcAft>
              <a:buClr>
                <a:schemeClr val="dk1"/>
              </a:buClr>
              <a:buSzPts val="1500"/>
              <a:buChar char="•"/>
              <a:defRPr sz="1500"/>
            </a:lvl5pPr>
            <a:lvl6pPr marL="2743200" lvl="5" indent="-323850" algn="l">
              <a:lnSpc>
                <a:spcPct val="90000"/>
              </a:lnSpc>
              <a:spcBef>
                <a:spcPts val="400"/>
              </a:spcBef>
              <a:spcAft>
                <a:spcPts val="0"/>
              </a:spcAft>
              <a:buClr>
                <a:schemeClr val="dk1"/>
              </a:buClr>
              <a:buSzPts val="1500"/>
              <a:buChar char="•"/>
              <a:defRPr sz="1500"/>
            </a:lvl6pPr>
            <a:lvl7pPr marL="3200400" lvl="6" indent="-323850" algn="l">
              <a:lnSpc>
                <a:spcPct val="90000"/>
              </a:lnSpc>
              <a:spcBef>
                <a:spcPts val="400"/>
              </a:spcBef>
              <a:spcAft>
                <a:spcPts val="0"/>
              </a:spcAft>
              <a:buClr>
                <a:schemeClr val="dk1"/>
              </a:buClr>
              <a:buSzPts val="1500"/>
              <a:buChar char="•"/>
              <a:defRPr sz="1500"/>
            </a:lvl7pPr>
            <a:lvl8pPr marL="3657600" lvl="7" indent="-323850" algn="l">
              <a:lnSpc>
                <a:spcPct val="90000"/>
              </a:lnSpc>
              <a:spcBef>
                <a:spcPts val="400"/>
              </a:spcBef>
              <a:spcAft>
                <a:spcPts val="0"/>
              </a:spcAft>
              <a:buClr>
                <a:schemeClr val="dk1"/>
              </a:buClr>
              <a:buSzPts val="1500"/>
              <a:buChar char="•"/>
              <a:defRPr sz="1500"/>
            </a:lvl8pPr>
            <a:lvl9pPr marL="4114800" lvl="8" indent="-323850" algn="l">
              <a:lnSpc>
                <a:spcPct val="90000"/>
              </a:lnSpc>
              <a:spcBef>
                <a:spcPts val="400"/>
              </a:spcBef>
              <a:spcAft>
                <a:spcPts val="0"/>
              </a:spcAft>
              <a:buClr>
                <a:schemeClr val="dk1"/>
              </a:buClr>
              <a:buSzPts val="1500"/>
              <a:buChar char="•"/>
              <a:defRPr sz="1500"/>
            </a:lvl9pPr>
          </a:lstStyle>
          <a:p/>
        </p:txBody>
      </p:sp>
      <p:sp>
        <p:nvSpPr>
          <p:cNvPr id="57" name="Shape 45"/>
          <p:cNvSpPr txBox="1"/>
          <p:nvPr>
            <p:ph type="body" idx="2"/>
          </p:nvPr>
        </p:nvSpPr>
        <p:spPr>
          <a:xfrm>
            <a:off x="629841" y="1543050"/>
            <a:ext cx="2949178" cy="2858691"/>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chemeClr val="dk1"/>
              </a:buClr>
              <a:buSzPts val="1200"/>
              <a:buNone/>
              <a:defRPr sz="1200"/>
            </a:lvl1pPr>
            <a:lvl2pPr marL="914400" lvl="1" indent="-228600" algn="l">
              <a:lnSpc>
                <a:spcPct val="90000"/>
              </a:lnSpc>
              <a:spcBef>
                <a:spcPts val="400"/>
              </a:spcBef>
              <a:spcAft>
                <a:spcPts val="0"/>
              </a:spcAft>
              <a:buClr>
                <a:schemeClr val="dk1"/>
              </a:buClr>
              <a:buSzPts val="1100"/>
              <a:buNone/>
              <a:defRPr sz="1100"/>
            </a:lvl2pPr>
            <a:lvl3pPr marL="1371600" lvl="2" indent="-228600" algn="l">
              <a:lnSpc>
                <a:spcPct val="90000"/>
              </a:lnSpc>
              <a:spcBef>
                <a:spcPts val="400"/>
              </a:spcBef>
              <a:spcAft>
                <a:spcPts val="0"/>
              </a:spcAft>
              <a:buClr>
                <a:schemeClr val="dk1"/>
              </a:buClr>
              <a:buSzPts val="900"/>
              <a:buNone/>
              <a:defRPr sz="900"/>
            </a:lvl3pPr>
            <a:lvl4pPr marL="1828800" lvl="3" indent="-228600" algn="l">
              <a:lnSpc>
                <a:spcPct val="90000"/>
              </a:lnSpc>
              <a:spcBef>
                <a:spcPts val="400"/>
              </a:spcBef>
              <a:spcAft>
                <a:spcPts val="0"/>
              </a:spcAft>
              <a:buClr>
                <a:schemeClr val="dk1"/>
              </a:buClr>
              <a:buSzPts val="800"/>
              <a:buNone/>
              <a:defRPr sz="800"/>
            </a:lvl4pPr>
            <a:lvl5pPr marL="2286000" lvl="4" indent="-228600" algn="l">
              <a:lnSpc>
                <a:spcPct val="90000"/>
              </a:lnSpc>
              <a:spcBef>
                <a:spcPts val="400"/>
              </a:spcBef>
              <a:spcAft>
                <a:spcPts val="0"/>
              </a:spcAft>
              <a:buClr>
                <a:schemeClr val="dk1"/>
              </a:buClr>
              <a:buSzPts val="800"/>
              <a:buNone/>
              <a:defRPr sz="800"/>
            </a:lvl5pPr>
            <a:lvl6pPr marL="2743200" lvl="5" indent="-228600" algn="l">
              <a:lnSpc>
                <a:spcPct val="90000"/>
              </a:lnSpc>
              <a:spcBef>
                <a:spcPts val="400"/>
              </a:spcBef>
              <a:spcAft>
                <a:spcPts val="0"/>
              </a:spcAft>
              <a:buClr>
                <a:schemeClr val="dk1"/>
              </a:buClr>
              <a:buSzPts val="800"/>
              <a:buNone/>
              <a:defRPr sz="800"/>
            </a:lvl6pPr>
            <a:lvl7pPr marL="3200400" lvl="6" indent="-228600" algn="l">
              <a:lnSpc>
                <a:spcPct val="90000"/>
              </a:lnSpc>
              <a:spcBef>
                <a:spcPts val="400"/>
              </a:spcBef>
              <a:spcAft>
                <a:spcPts val="0"/>
              </a:spcAft>
              <a:buClr>
                <a:schemeClr val="dk1"/>
              </a:buClr>
              <a:buSzPts val="800"/>
              <a:buNone/>
              <a:defRPr sz="800"/>
            </a:lvl7pPr>
            <a:lvl8pPr marL="3657600" lvl="7" indent="-228600" algn="l">
              <a:lnSpc>
                <a:spcPct val="90000"/>
              </a:lnSpc>
              <a:spcBef>
                <a:spcPts val="400"/>
              </a:spcBef>
              <a:spcAft>
                <a:spcPts val="0"/>
              </a:spcAft>
              <a:buClr>
                <a:schemeClr val="dk1"/>
              </a:buClr>
              <a:buSzPts val="800"/>
              <a:buNone/>
              <a:defRPr sz="800"/>
            </a:lvl8pPr>
            <a:lvl9pPr marL="4114800" lvl="8" indent="-228600" algn="l">
              <a:lnSpc>
                <a:spcPct val="90000"/>
              </a:lnSpc>
              <a:spcBef>
                <a:spcPts val="400"/>
              </a:spcBef>
              <a:spcAft>
                <a:spcPts val="0"/>
              </a:spcAft>
              <a:buClr>
                <a:schemeClr val="dk1"/>
              </a:buClr>
              <a:buSzPts val="800"/>
              <a:buNone/>
              <a:defRPr sz="800"/>
            </a:lvl9pPr>
          </a:lstStyle>
          <a:p/>
        </p:txBody>
      </p:sp>
      <p:sp>
        <p:nvSpPr>
          <p:cNvPr id="58" name="Shape 46"/>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59" name="Shape 47"/>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60" name="Shape 48"/>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matchingName="图片与标题">
  <p:cSld name="PICTURE_WITH_CAPTION_TEXT">
    <p:spTree>
      <p:nvGrpSpPr>
        <p:cNvPr id="61" name="Shape 61"/>
        <p:cNvGrpSpPr/>
        <p:nvPr/>
      </p:nvGrpSpPr>
      <p:grpSpPr>
        <a:xfrm>
          <a:off x="0" y="0"/>
          <a:ext cx="0" cy="0"/>
          <a:chOff x="0" y="0"/>
          <a:chExt cx="0" cy="0"/>
        </a:xfrm>
      </p:grpSpPr>
      <p:sp>
        <p:nvSpPr>
          <p:cNvPr id="62" name="Shape 24"/>
          <p:cNvSpPr txBox="1"/>
          <p:nvPr>
            <p:ph type="title"/>
          </p:nvPr>
        </p:nvSpPr>
        <p:spPr>
          <a:xfrm>
            <a:off x="629841" y="342900"/>
            <a:ext cx="2949178" cy="1200150"/>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2400"/>
              <a:buFont typeface="Arial" panose="020B0604020202020204"/>
              <a:buNone/>
              <a:defRPr sz="24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63" name="Shape 25"/>
          <p:cNvSpPr/>
          <p:nvPr>
            <p:ph type="pic" idx="2"/>
          </p:nvPr>
        </p:nvSpPr>
        <p:spPr>
          <a:xfrm>
            <a:off x="3887391" y="740569"/>
            <a:ext cx="4629150" cy="3655219"/>
          </a:xfrm>
          <a:prstGeom prst="rect">
            <a:avLst/>
          </a:prstGeom>
          <a:noFill/>
          <a:ln>
            <a:noFill/>
          </a:ln>
        </p:spPr>
      </p:sp>
      <p:sp>
        <p:nvSpPr>
          <p:cNvPr id="64" name="Shape 26"/>
          <p:cNvSpPr txBox="1"/>
          <p:nvPr>
            <p:ph type="body" idx="1"/>
          </p:nvPr>
        </p:nvSpPr>
        <p:spPr>
          <a:xfrm>
            <a:off x="629841" y="1543050"/>
            <a:ext cx="2949178" cy="2858691"/>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chemeClr val="dk1"/>
              </a:buClr>
              <a:buSzPts val="1200"/>
              <a:buNone/>
              <a:defRPr sz="1200"/>
            </a:lvl1pPr>
            <a:lvl2pPr marL="914400" lvl="1" indent="-228600" algn="l">
              <a:lnSpc>
                <a:spcPct val="90000"/>
              </a:lnSpc>
              <a:spcBef>
                <a:spcPts val="400"/>
              </a:spcBef>
              <a:spcAft>
                <a:spcPts val="0"/>
              </a:spcAft>
              <a:buClr>
                <a:schemeClr val="dk1"/>
              </a:buClr>
              <a:buSzPts val="1100"/>
              <a:buNone/>
              <a:defRPr sz="1100"/>
            </a:lvl2pPr>
            <a:lvl3pPr marL="1371600" lvl="2" indent="-228600" algn="l">
              <a:lnSpc>
                <a:spcPct val="90000"/>
              </a:lnSpc>
              <a:spcBef>
                <a:spcPts val="400"/>
              </a:spcBef>
              <a:spcAft>
                <a:spcPts val="0"/>
              </a:spcAft>
              <a:buClr>
                <a:schemeClr val="dk1"/>
              </a:buClr>
              <a:buSzPts val="900"/>
              <a:buNone/>
              <a:defRPr sz="900"/>
            </a:lvl3pPr>
            <a:lvl4pPr marL="1828800" lvl="3" indent="-228600" algn="l">
              <a:lnSpc>
                <a:spcPct val="90000"/>
              </a:lnSpc>
              <a:spcBef>
                <a:spcPts val="400"/>
              </a:spcBef>
              <a:spcAft>
                <a:spcPts val="0"/>
              </a:spcAft>
              <a:buClr>
                <a:schemeClr val="dk1"/>
              </a:buClr>
              <a:buSzPts val="800"/>
              <a:buNone/>
              <a:defRPr sz="800"/>
            </a:lvl4pPr>
            <a:lvl5pPr marL="2286000" lvl="4" indent="-228600" algn="l">
              <a:lnSpc>
                <a:spcPct val="90000"/>
              </a:lnSpc>
              <a:spcBef>
                <a:spcPts val="400"/>
              </a:spcBef>
              <a:spcAft>
                <a:spcPts val="0"/>
              </a:spcAft>
              <a:buClr>
                <a:schemeClr val="dk1"/>
              </a:buClr>
              <a:buSzPts val="800"/>
              <a:buNone/>
              <a:defRPr sz="800"/>
            </a:lvl5pPr>
            <a:lvl6pPr marL="2743200" lvl="5" indent="-228600" algn="l">
              <a:lnSpc>
                <a:spcPct val="90000"/>
              </a:lnSpc>
              <a:spcBef>
                <a:spcPts val="400"/>
              </a:spcBef>
              <a:spcAft>
                <a:spcPts val="0"/>
              </a:spcAft>
              <a:buClr>
                <a:schemeClr val="dk1"/>
              </a:buClr>
              <a:buSzPts val="800"/>
              <a:buNone/>
              <a:defRPr sz="800"/>
            </a:lvl6pPr>
            <a:lvl7pPr marL="3200400" lvl="6" indent="-228600" algn="l">
              <a:lnSpc>
                <a:spcPct val="90000"/>
              </a:lnSpc>
              <a:spcBef>
                <a:spcPts val="400"/>
              </a:spcBef>
              <a:spcAft>
                <a:spcPts val="0"/>
              </a:spcAft>
              <a:buClr>
                <a:schemeClr val="dk1"/>
              </a:buClr>
              <a:buSzPts val="800"/>
              <a:buNone/>
              <a:defRPr sz="800"/>
            </a:lvl7pPr>
            <a:lvl8pPr marL="3657600" lvl="7" indent="-228600" algn="l">
              <a:lnSpc>
                <a:spcPct val="90000"/>
              </a:lnSpc>
              <a:spcBef>
                <a:spcPts val="400"/>
              </a:spcBef>
              <a:spcAft>
                <a:spcPts val="0"/>
              </a:spcAft>
              <a:buClr>
                <a:schemeClr val="dk1"/>
              </a:buClr>
              <a:buSzPts val="800"/>
              <a:buNone/>
              <a:defRPr sz="800"/>
            </a:lvl8pPr>
            <a:lvl9pPr marL="4114800" lvl="8" indent="-228600" algn="l">
              <a:lnSpc>
                <a:spcPct val="90000"/>
              </a:lnSpc>
              <a:spcBef>
                <a:spcPts val="400"/>
              </a:spcBef>
              <a:spcAft>
                <a:spcPts val="0"/>
              </a:spcAft>
              <a:buClr>
                <a:schemeClr val="dk1"/>
              </a:buClr>
              <a:buSzPts val="800"/>
              <a:buNone/>
              <a:defRPr sz="800"/>
            </a:lvl9pPr>
          </a:lstStyle>
          <a:p/>
        </p:txBody>
      </p:sp>
      <p:sp>
        <p:nvSpPr>
          <p:cNvPr id="65" name="Shape 27"/>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66" name="Shape 28"/>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67" name="Shape 29"/>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5" name="Shape 5"/>
        <p:cNvGrpSpPr/>
        <p:nvPr/>
      </p:nvGrpSpPr>
      <p:grpSpPr>
        <a:xfrm>
          <a:off x="0" y="0"/>
          <a:ext cx="0" cy="0"/>
          <a:chOff x="0" y="0"/>
          <a:chExt cx="0" cy="0"/>
        </a:xfrm>
      </p:grpSpPr>
      <p:sp>
        <p:nvSpPr>
          <p:cNvPr id="6" name="Shape 1"/>
          <p:cNvSpPr txBox="1"/>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marR="0" lvl="0" algn="l" rtl="0">
              <a:lnSpc>
                <a:spcPct val="90000"/>
              </a:lnSpc>
              <a:spcBef>
                <a:spcPts val="0"/>
              </a:spcBef>
              <a:spcAft>
                <a:spcPts val="0"/>
              </a:spcAft>
              <a:buClr>
                <a:schemeClr val="dk1"/>
              </a:buClr>
              <a:buSzPts val="3300"/>
              <a:buFont typeface="Arial" panose="020B0604020202020204"/>
              <a:buNone/>
              <a:defRPr sz="3300" b="0" i="0" u="none" strike="noStrike" cap="none">
                <a:solidFill>
                  <a:schemeClr val="dk1"/>
                </a:solidFill>
                <a:latin typeface="Arial" panose="020B0604020202020204"/>
                <a:ea typeface="Arial" panose="020B0604020202020204"/>
                <a:cs typeface="Arial" panose="020B0604020202020204"/>
                <a:sym typeface="Arial" panose="020B0604020202020204"/>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
        <p:nvSpPr>
          <p:cNvPr id="7" name="Shape 2"/>
          <p:cNvSpPr txBox="1"/>
          <p:nvPr>
            <p:ph type="body" idx="1"/>
          </p:nvPr>
        </p:nvSpPr>
        <p:spPr>
          <a:xfrm>
            <a:off x="628650" y="1369219"/>
            <a:ext cx="7886700" cy="3263504"/>
          </a:xfrm>
          <a:prstGeom prst="rect">
            <a:avLst/>
          </a:prstGeom>
          <a:noFill/>
          <a:ln>
            <a:noFill/>
          </a:ln>
        </p:spPr>
        <p:txBody>
          <a:bodyPr spcFirstLastPara="1" wrap="square" lIns="68575" tIns="34275" rIns="68575" bIns="34275" anchor="t" anchorCtr="0">
            <a:normAutofit/>
          </a:bodyPr>
          <a:lstStyle>
            <a:lvl1pPr marL="457200" marR="0" lvl="0" indent="-361950" algn="l" rtl="0">
              <a:lnSpc>
                <a:spcPct val="90000"/>
              </a:lnSpc>
              <a:spcBef>
                <a:spcPts val="800"/>
              </a:spcBef>
              <a:spcAft>
                <a:spcPts val="0"/>
              </a:spcAft>
              <a:buClr>
                <a:schemeClr val="dk1"/>
              </a:buClr>
              <a:buSzPts val="2100"/>
              <a:buFont typeface="Arial" panose="020B0604020202020204"/>
              <a:buChar char="•"/>
              <a:defRPr sz="2100" b="0" i="0" u="none" strike="noStrike" cap="none">
                <a:solidFill>
                  <a:schemeClr val="dk1"/>
                </a:solidFill>
                <a:latin typeface="Arial" panose="020B0604020202020204"/>
                <a:ea typeface="Arial" panose="020B0604020202020204"/>
                <a:cs typeface="Arial" panose="020B0604020202020204"/>
                <a:sym typeface="Arial" panose="020B0604020202020204"/>
              </a:defRPr>
            </a:lvl1pPr>
            <a:lvl2pPr marL="914400" marR="0" lvl="1" indent="-342900" algn="l" rtl="0">
              <a:lnSpc>
                <a:spcPct val="90000"/>
              </a:lnSpc>
              <a:spcBef>
                <a:spcPts val="400"/>
              </a:spcBef>
              <a:spcAft>
                <a:spcPts val="0"/>
              </a:spcAft>
              <a:buClr>
                <a:schemeClr val="dk1"/>
              </a:buClr>
              <a:buSzPts val="1800"/>
              <a:buFont typeface="Arial" panose="020B0604020202020204"/>
              <a:buChar char="•"/>
              <a:defRPr sz="1800" b="0" i="0" u="none" strike="noStrike" cap="none">
                <a:solidFill>
                  <a:schemeClr val="dk1"/>
                </a:solidFill>
                <a:latin typeface="Arial" panose="020B0604020202020204"/>
                <a:ea typeface="Arial" panose="020B0604020202020204"/>
                <a:cs typeface="Arial" panose="020B0604020202020204"/>
                <a:sym typeface="Arial" panose="020B0604020202020204"/>
              </a:defRPr>
            </a:lvl2pPr>
            <a:lvl3pPr marL="1371600" marR="0" lvl="2" indent="-323850" algn="l" rtl="0">
              <a:lnSpc>
                <a:spcPct val="90000"/>
              </a:lnSpc>
              <a:spcBef>
                <a:spcPts val="400"/>
              </a:spcBef>
              <a:spcAft>
                <a:spcPts val="0"/>
              </a:spcAft>
              <a:buClr>
                <a:schemeClr val="dk1"/>
              </a:buClr>
              <a:buSzPts val="1500"/>
              <a:buFont typeface="Arial" panose="020B0604020202020204"/>
              <a:buChar char="•"/>
              <a:defRPr sz="1500" b="0" i="0" u="none" strike="noStrike" cap="none">
                <a:solidFill>
                  <a:schemeClr val="dk1"/>
                </a:solidFill>
                <a:latin typeface="Arial" panose="020B0604020202020204"/>
                <a:ea typeface="Arial" panose="020B0604020202020204"/>
                <a:cs typeface="Arial" panose="020B0604020202020204"/>
                <a:sym typeface="Arial" panose="020B0604020202020204"/>
              </a:defRPr>
            </a:lvl3pPr>
            <a:lvl4pPr marL="1828800" marR="0" lvl="3" indent="-317500" algn="l" rtl="0">
              <a:lnSpc>
                <a:spcPct val="90000"/>
              </a:lnSpc>
              <a:spcBef>
                <a:spcPts val="400"/>
              </a:spcBef>
              <a:spcAft>
                <a:spcPts val="0"/>
              </a:spcAft>
              <a:buClr>
                <a:schemeClr val="dk1"/>
              </a:buClr>
              <a:buSzPts val="1400"/>
              <a:buFont typeface="Arial" panose="020B0604020202020204"/>
              <a:buChar char="•"/>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4pPr>
            <a:lvl5pPr marL="2286000" marR="0" lvl="4" indent="-317500" algn="l" rtl="0">
              <a:lnSpc>
                <a:spcPct val="90000"/>
              </a:lnSpc>
              <a:spcBef>
                <a:spcPts val="400"/>
              </a:spcBef>
              <a:spcAft>
                <a:spcPts val="0"/>
              </a:spcAft>
              <a:buClr>
                <a:schemeClr val="dk1"/>
              </a:buClr>
              <a:buSzPts val="1400"/>
              <a:buFont typeface="Arial" panose="020B0604020202020204"/>
              <a:buChar char="•"/>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5pPr>
            <a:lvl6pPr marL="2743200" marR="0" lvl="5" indent="-317500" algn="l" rtl="0">
              <a:lnSpc>
                <a:spcPct val="90000"/>
              </a:lnSpc>
              <a:spcBef>
                <a:spcPts val="400"/>
              </a:spcBef>
              <a:spcAft>
                <a:spcPts val="0"/>
              </a:spcAft>
              <a:buClr>
                <a:schemeClr val="dk1"/>
              </a:buClr>
              <a:buSzPts val="1400"/>
              <a:buFont typeface="Arial" panose="020B0604020202020204"/>
              <a:buChar char="•"/>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6pPr>
            <a:lvl7pPr marL="3200400" marR="0" lvl="6" indent="-317500" algn="l" rtl="0">
              <a:lnSpc>
                <a:spcPct val="90000"/>
              </a:lnSpc>
              <a:spcBef>
                <a:spcPts val="400"/>
              </a:spcBef>
              <a:spcAft>
                <a:spcPts val="0"/>
              </a:spcAft>
              <a:buClr>
                <a:schemeClr val="dk1"/>
              </a:buClr>
              <a:buSzPts val="1400"/>
              <a:buFont typeface="Arial" panose="020B0604020202020204"/>
              <a:buChar char="•"/>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7pPr>
            <a:lvl8pPr marL="3657600" marR="0" lvl="7" indent="-317500" algn="l" rtl="0">
              <a:lnSpc>
                <a:spcPct val="90000"/>
              </a:lnSpc>
              <a:spcBef>
                <a:spcPts val="400"/>
              </a:spcBef>
              <a:spcAft>
                <a:spcPts val="0"/>
              </a:spcAft>
              <a:buClr>
                <a:schemeClr val="dk1"/>
              </a:buClr>
              <a:buSzPts val="1400"/>
              <a:buFont typeface="Arial" panose="020B0604020202020204"/>
              <a:buChar char="•"/>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8pPr>
            <a:lvl9pPr marL="4114800" marR="0" lvl="8" indent="-317500" algn="l" rtl="0">
              <a:lnSpc>
                <a:spcPct val="90000"/>
              </a:lnSpc>
              <a:spcBef>
                <a:spcPts val="400"/>
              </a:spcBef>
              <a:spcAft>
                <a:spcPts val="0"/>
              </a:spcAft>
              <a:buClr>
                <a:schemeClr val="dk1"/>
              </a:buClr>
              <a:buSzPts val="1400"/>
              <a:buFont typeface="Arial" panose="020B0604020202020204"/>
              <a:buChar char="•"/>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9pPr>
          </a:lstStyle>
          <a:p/>
        </p:txBody>
      </p:sp>
      <p:sp>
        <p:nvSpPr>
          <p:cNvPr id="8" name="Shape 3"/>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marR="0" lvl="0" algn="l" rtl="0">
              <a:spcBef>
                <a:spcPts val="0"/>
              </a:spcBef>
              <a:spcAft>
                <a:spcPts val="0"/>
              </a:spcAft>
              <a:buSzPts val="1100"/>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1pPr>
            <a:lvl2pPr marR="0" lvl="1"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2pPr>
            <a:lvl3pPr marR="0" lvl="2"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3pPr>
            <a:lvl4pPr marR="0" lvl="3"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4pPr>
            <a:lvl5pPr marR="0" lvl="4"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5pPr>
            <a:lvl6pPr marR="0" lvl="5"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6pPr>
            <a:lvl7pPr marR="0" lvl="6"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7pPr>
            <a:lvl8pPr marR="0" lvl="7"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8pPr>
            <a:lvl9pPr marR="0" lvl="8"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9pPr>
          </a:lstStyle>
          <a:p/>
        </p:txBody>
      </p:sp>
      <p:sp>
        <p:nvSpPr>
          <p:cNvPr id="9" name="Shape 4"/>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marR="0" lvl="0" algn="ctr" rtl="0">
              <a:spcBef>
                <a:spcPts val="0"/>
              </a:spcBef>
              <a:spcAft>
                <a:spcPts val="0"/>
              </a:spcAft>
              <a:buSzPts val="1100"/>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1pPr>
            <a:lvl2pPr marR="0" lvl="1"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2pPr>
            <a:lvl3pPr marR="0" lvl="2"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3pPr>
            <a:lvl4pPr marR="0" lvl="3"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4pPr>
            <a:lvl5pPr marR="0" lvl="4"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5pPr>
            <a:lvl6pPr marR="0" lvl="5"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6pPr>
            <a:lvl7pPr marR="0" lvl="6"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7pPr>
            <a:lvl8pPr marR="0" lvl="7"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8pPr>
            <a:lvl9pPr marR="0" lvl="8"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9pPr>
          </a:lstStyle>
          <a:p/>
        </p:txBody>
      </p:sp>
      <p:sp>
        <p:nvSpPr>
          <p:cNvPr id="10" name="Shape 5"/>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1pPr>
            <a:lvl2pPr marL="0" marR="0" lvl="1"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2pPr>
            <a:lvl3pPr marL="0" marR="0" lvl="2"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3pPr>
            <a:lvl4pPr marL="0" marR="0" lvl="3"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4pPr>
            <a:lvl5pPr marL="0" marR="0" lvl="4"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5pPr>
            <a:lvl6pPr marL="0" marR="0" lvl="5"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6pPr>
            <a:lvl7pPr marL="0" marR="0" lvl="6"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7pPr>
            <a:lvl8pPr marL="0" marR="0" lvl="7"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8pPr>
            <a:lvl9pPr marL="0" marR="0" lvl="8"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9pPr>
          </a:lstStyle>
          <a:p>
            <a:pPr marL="0" lvl="0" indent="0" algn="r" rtl="0">
              <a:spcBef>
                <a:spcPts val="0"/>
              </a:spcBef>
              <a:spcAft>
                <a:spcPts val="0"/>
              </a:spcAft>
              <a:buNone/>
            </a:pPr>
            <a:fld id="{00000000-1234-1234-1234-123412341234}" type="slidenum">
              <a:rPr lang="zh-CN"/>
            </a:fld>
            <a:endParaRPr lang="zh-CN"/>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5"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61"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2.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9" Type="http://schemas.openxmlformats.org/officeDocument/2006/relationships/image" Target="../media/image16.svg"/><Relationship Id="rId8" Type="http://schemas.openxmlformats.org/officeDocument/2006/relationships/image" Target="../media/image15.png"/><Relationship Id="rId7" Type="http://schemas.openxmlformats.org/officeDocument/2006/relationships/image" Target="../media/image24.svg"/><Relationship Id="rId6" Type="http://schemas.openxmlformats.org/officeDocument/2006/relationships/image" Target="../media/image23.png"/><Relationship Id="rId5" Type="http://schemas.openxmlformats.org/officeDocument/2006/relationships/image" Target="../media/image55.svg"/><Relationship Id="rId4" Type="http://schemas.openxmlformats.org/officeDocument/2006/relationships/image" Target="../media/image54.png"/><Relationship Id="rId3" Type="http://schemas.openxmlformats.org/officeDocument/2006/relationships/image" Target="../media/image53.svg"/><Relationship Id="rId2" Type="http://schemas.openxmlformats.org/officeDocument/2006/relationships/image" Target="../media/image52.png"/><Relationship Id="rId11" Type="http://schemas.openxmlformats.org/officeDocument/2006/relationships/notesSlide" Target="../notesSlides/notesSlide10.xml"/><Relationship Id="rId10" Type="http://schemas.openxmlformats.org/officeDocument/2006/relationships/slideLayout" Target="../slideLayouts/slideLayout12.xml"/><Relationship Id="rId1" Type="http://schemas.openxmlformats.org/officeDocument/2006/relationships/image" Target="../media/image2.jpeg"/></Relationships>
</file>

<file path=ppt/slides/_rels/slide11.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image" Target="../media/image62.png"/><Relationship Id="rId7" Type="http://schemas.openxmlformats.org/officeDocument/2006/relationships/image" Target="../media/image61.svg"/><Relationship Id="rId6" Type="http://schemas.openxmlformats.org/officeDocument/2006/relationships/image" Target="../media/image60.png"/><Relationship Id="rId5" Type="http://schemas.openxmlformats.org/officeDocument/2006/relationships/image" Target="../media/image59.svg"/><Relationship Id="rId4" Type="http://schemas.openxmlformats.org/officeDocument/2006/relationships/image" Target="../media/image58.png"/><Relationship Id="rId3" Type="http://schemas.openxmlformats.org/officeDocument/2006/relationships/image" Target="../media/image57.svg"/><Relationship Id="rId2" Type="http://schemas.openxmlformats.org/officeDocument/2006/relationships/image" Target="../media/image56.png"/><Relationship Id="rId10" Type="http://schemas.openxmlformats.org/officeDocument/2006/relationships/notesSlide" Target="../notesSlides/notesSlide11.xml"/><Relationship Id="rId1" Type="http://schemas.openxmlformats.org/officeDocument/2006/relationships/image" Target="../media/image2.jpeg"/></Relationships>
</file>

<file path=ppt/slides/_rels/slide12.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image" Target="../media/image69.png"/><Relationship Id="rId7" Type="http://schemas.openxmlformats.org/officeDocument/2006/relationships/image" Target="../media/image68.svg"/><Relationship Id="rId6" Type="http://schemas.openxmlformats.org/officeDocument/2006/relationships/image" Target="../media/image67.png"/><Relationship Id="rId5" Type="http://schemas.openxmlformats.org/officeDocument/2006/relationships/image" Target="../media/image66.svg"/><Relationship Id="rId4" Type="http://schemas.openxmlformats.org/officeDocument/2006/relationships/image" Target="../media/image65.png"/><Relationship Id="rId3" Type="http://schemas.openxmlformats.org/officeDocument/2006/relationships/image" Target="../media/image64.svg"/><Relationship Id="rId2" Type="http://schemas.openxmlformats.org/officeDocument/2006/relationships/image" Target="../media/image63.png"/><Relationship Id="rId10" Type="http://schemas.openxmlformats.org/officeDocument/2006/relationships/notesSlide" Target="../notesSlides/notesSlide12.xml"/><Relationship Id="rId1" Type="http://schemas.openxmlformats.org/officeDocument/2006/relationships/image" Target="../media/image2.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2.xml"/><Relationship Id="rId1" Type="http://schemas.openxmlformats.org/officeDocument/2006/relationships/image" Target="../media/image2.jpeg"/></Relationships>
</file>

<file path=ppt/slides/_rels/slide14.xml.rels><?xml version="1.0" encoding="UTF-8" standalone="yes"?>
<Relationships xmlns="http://schemas.openxmlformats.org/package/2006/relationships"><Relationship Id="rId8" Type="http://schemas.openxmlformats.org/officeDocument/2006/relationships/notesSlide" Target="../notesSlides/notesSlide14.xml"/><Relationship Id="rId7" Type="http://schemas.openxmlformats.org/officeDocument/2006/relationships/slideLayout" Target="../slideLayouts/slideLayout12.xml"/><Relationship Id="rId6" Type="http://schemas.openxmlformats.org/officeDocument/2006/relationships/image" Target="../media/image74.jpeg"/><Relationship Id="rId5" Type="http://schemas.openxmlformats.org/officeDocument/2006/relationships/image" Target="../media/image73.svg"/><Relationship Id="rId4" Type="http://schemas.openxmlformats.org/officeDocument/2006/relationships/image" Target="../media/image72.png"/><Relationship Id="rId3" Type="http://schemas.openxmlformats.org/officeDocument/2006/relationships/image" Target="../media/image71.svg"/><Relationship Id="rId2" Type="http://schemas.openxmlformats.org/officeDocument/2006/relationships/image" Target="../media/image70.png"/><Relationship Id="rId1" Type="http://schemas.openxmlformats.org/officeDocument/2006/relationships/image" Target="../media/image2.jpeg"/></Relationships>
</file>

<file path=ppt/slides/_rels/slide15.xml.rels><?xml version="1.0" encoding="UTF-8" standalone="yes"?>
<Relationships xmlns="http://schemas.openxmlformats.org/package/2006/relationships"><Relationship Id="rId9" Type="http://schemas.openxmlformats.org/officeDocument/2006/relationships/image" Target="../media/image8.svg"/><Relationship Id="rId8" Type="http://schemas.openxmlformats.org/officeDocument/2006/relationships/image" Target="../media/image80.png"/><Relationship Id="rId7" Type="http://schemas.openxmlformats.org/officeDocument/2006/relationships/image" Target="../media/image79.svg"/><Relationship Id="rId6" Type="http://schemas.openxmlformats.org/officeDocument/2006/relationships/image" Target="../media/image78.png"/><Relationship Id="rId5" Type="http://schemas.openxmlformats.org/officeDocument/2006/relationships/image" Target="../media/image4.svg"/><Relationship Id="rId4" Type="http://schemas.openxmlformats.org/officeDocument/2006/relationships/image" Target="../media/image77.png"/><Relationship Id="rId3" Type="http://schemas.openxmlformats.org/officeDocument/2006/relationships/image" Target="../media/image76.svg"/><Relationship Id="rId2" Type="http://schemas.openxmlformats.org/officeDocument/2006/relationships/image" Target="../media/image75.png"/><Relationship Id="rId16" Type="http://schemas.openxmlformats.org/officeDocument/2006/relationships/notesSlide" Target="../notesSlides/notesSlide15.xml"/><Relationship Id="rId15" Type="http://schemas.openxmlformats.org/officeDocument/2006/relationships/slideLayout" Target="../slideLayouts/slideLayout12.xml"/><Relationship Id="rId14" Type="http://schemas.openxmlformats.org/officeDocument/2006/relationships/image" Target="../media/image84.png"/><Relationship Id="rId13" Type="http://schemas.openxmlformats.org/officeDocument/2006/relationships/image" Target="../media/image24.svg"/><Relationship Id="rId12" Type="http://schemas.openxmlformats.org/officeDocument/2006/relationships/image" Target="../media/image83.png"/><Relationship Id="rId11" Type="http://schemas.openxmlformats.org/officeDocument/2006/relationships/image" Target="../media/image82.svg"/><Relationship Id="rId10" Type="http://schemas.openxmlformats.org/officeDocument/2006/relationships/image" Target="../media/image81.png"/><Relationship Id="rId1" Type="http://schemas.openxmlformats.org/officeDocument/2006/relationships/image" Target="../media/image2.jpe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2.xml"/><Relationship Id="rId1" Type="http://schemas.openxmlformats.org/officeDocument/2006/relationships/image" Target="../media/image2.jpe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2.xml"/><Relationship Id="rId1" Type="http://schemas.openxmlformats.org/officeDocument/2006/relationships/image" Target="../media/image2.jpeg"/></Relationships>
</file>

<file path=ppt/slides/_rels/slide18.xml.rels><?xml version="1.0" encoding="UTF-8" standalone="yes"?>
<Relationships xmlns="http://schemas.openxmlformats.org/package/2006/relationships"><Relationship Id="rId9" Type="http://schemas.openxmlformats.org/officeDocument/2006/relationships/notesSlide" Target="../notesSlides/notesSlide18.xml"/><Relationship Id="rId8" Type="http://schemas.openxmlformats.org/officeDocument/2006/relationships/slideLayout" Target="../slideLayouts/slideLayout12.xml"/><Relationship Id="rId7" Type="http://schemas.openxmlformats.org/officeDocument/2006/relationships/image" Target="../media/image88.svg"/><Relationship Id="rId6" Type="http://schemas.openxmlformats.org/officeDocument/2006/relationships/image" Target="../media/image87.png"/><Relationship Id="rId5" Type="http://schemas.openxmlformats.org/officeDocument/2006/relationships/image" Target="../media/image86.svg"/><Relationship Id="rId4" Type="http://schemas.openxmlformats.org/officeDocument/2006/relationships/image" Target="../media/image85.png"/><Relationship Id="rId3" Type="http://schemas.openxmlformats.org/officeDocument/2006/relationships/image" Target="../media/image71.svg"/><Relationship Id="rId2" Type="http://schemas.openxmlformats.org/officeDocument/2006/relationships/image" Target="../media/image70.png"/><Relationship Id="rId1" Type="http://schemas.openxmlformats.org/officeDocument/2006/relationships/image" Target="../media/image2.jpeg"/></Relationships>
</file>

<file path=ppt/slides/_rels/slide19.xml.rels><?xml version="1.0" encoding="UTF-8" standalone="yes"?>
<Relationships xmlns="http://schemas.openxmlformats.org/package/2006/relationships"><Relationship Id="rId9" Type="http://schemas.openxmlformats.org/officeDocument/2006/relationships/image" Target="../media/image94.svg"/><Relationship Id="rId8" Type="http://schemas.openxmlformats.org/officeDocument/2006/relationships/image" Target="../media/image93.png"/><Relationship Id="rId7" Type="http://schemas.openxmlformats.org/officeDocument/2006/relationships/image" Target="../media/image92.svg"/><Relationship Id="rId6" Type="http://schemas.openxmlformats.org/officeDocument/2006/relationships/image" Target="../media/image91.png"/><Relationship Id="rId5" Type="http://schemas.openxmlformats.org/officeDocument/2006/relationships/image" Target="../media/image90.svg"/><Relationship Id="rId4" Type="http://schemas.openxmlformats.org/officeDocument/2006/relationships/image" Target="../media/image89.png"/><Relationship Id="rId3" Type="http://schemas.openxmlformats.org/officeDocument/2006/relationships/image" Target="../media/image4.svg"/><Relationship Id="rId2" Type="http://schemas.openxmlformats.org/officeDocument/2006/relationships/image" Target="../media/image77.png"/><Relationship Id="rId11" Type="http://schemas.openxmlformats.org/officeDocument/2006/relationships/notesSlide" Target="../notesSlides/notesSlide19.xml"/><Relationship Id="rId10" Type="http://schemas.openxmlformats.org/officeDocument/2006/relationships/slideLayout" Target="../slideLayouts/slideLayout12.xml"/><Relationship Id="rId1" Type="http://schemas.openxmlformats.org/officeDocument/2006/relationships/image" Target="../media/image2.jpeg"/></Relationships>
</file>

<file path=ppt/slides/_rels/slide2.xml.rels><?xml version="1.0" encoding="UTF-8" standalone="yes"?>
<Relationships xmlns="http://schemas.openxmlformats.org/package/2006/relationships"><Relationship Id="rId9" Type="http://schemas.openxmlformats.org/officeDocument/2006/relationships/image" Target="../media/image10.svg"/><Relationship Id="rId8" Type="http://schemas.openxmlformats.org/officeDocument/2006/relationships/image" Target="../media/image9.png"/><Relationship Id="rId7" Type="http://schemas.openxmlformats.org/officeDocument/2006/relationships/image" Target="../media/image8.svg"/><Relationship Id="rId6" Type="http://schemas.openxmlformats.org/officeDocument/2006/relationships/image" Target="../media/image7.png"/><Relationship Id="rId5" Type="http://schemas.openxmlformats.org/officeDocument/2006/relationships/image" Target="../media/image6.svg"/><Relationship Id="rId4" Type="http://schemas.openxmlformats.org/officeDocument/2006/relationships/image" Target="../media/image5.png"/><Relationship Id="rId3" Type="http://schemas.openxmlformats.org/officeDocument/2006/relationships/image" Target="../media/image4.svg"/><Relationship Id="rId2" Type="http://schemas.openxmlformats.org/officeDocument/2006/relationships/image" Target="../media/image3.png"/><Relationship Id="rId13" Type="http://schemas.openxmlformats.org/officeDocument/2006/relationships/notesSlide" Target="../notesSlides/notesSlide2.xml"/><Relationship Id="rId12" Type="http://schemas.openxmlformats.org/officeDocument/2006/relationships/slideLayout" Target="../slideLayouts/slideLayout12.xml"/><Relationship Id="rId11" Type="http://schemas.openxmlformats.org/officeDocument/2006/relationships/image" Target="../media/image12.svg"/><Relationship Id="rId10" Type="http://schemas.openxmlformats.org/officeDocument/2006/relationships/image" Target="../media/image11.png"/><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image" Target="../media/image98.png"/><Relationship Id="rId7" Type="http://schemas.openxmlformats.org/officeDocument/2006/relationships/image" Target="../media/image49.svg"/><Relationship Id="rId6" Type="http://schemas.openxmlformats.org/officeDocument/2006/relationships/image" Target="../media/image97.png"/><Relationship Id="rId5" Type="http://schemas.openxmlformats.org/officeDocument/2006/relationships/image" Target="../media/image96.svg"/><Relationship Id="rId4" Type="http://schemas.openxmlformats.org/officeDocument/2006/relationships/image" Target="../media/image95.png"/><Relationship Id="rId3" Type="http://schemas.openxmlformats.org/officeDocument/2006/relationships/image" Target="../media/image24.svg"/><Relationship Id="rId2" Type="http://schemas.openxmlformats.org/officeDocument/2006/relationships/image" Target="../media/image83.png"/><Relationship Id="rId10" Type="http://schemas.openxmlformats.org/officeDocument/2006/relationships/notesSlide" Target="../notesSlides/notesSlide20.xml"/><Relationship Id="rId1" Type="http://schemas.openxmlformats.org/officeDocument/2006/relationships/image" Target="../media/image2.jpeg"/></Relationships>
</file>

<file path=ppt/slides/_rels/slide21.xml.rels><?xml version="1.0" encoding="UTF-8" standalone="yes"?>
<Relationships xmlns="http://schemas.openxmlformats.org/package/2006/relationships"><Relationship Id="rId9" Type="http://schemas.openxmlformats.org/officeDocument/2006/relationships/image" Target="../media/image103.svg"/><Relationship Id="rId8" Type="http://schemas.openxmlformats.org/officeDocument/2006/relationships/image" Target="../media/image102.png"/><Relationship Id="rId7" Type="http://schemas.openxmlformats.org/officeDocument/2006/relationships/image" Target="../media/image101.svg"/><Relationship Id="rId6" Type="http://schemas.openxmlformats.org/officeDocument/2006/relationships/image" Target="../media/image100.png"/><Relationship Id="rId5" Type="http://schemas.openxmlformats.org/officeDocument/2006/relationships/image" Target="../media/image79.svg"/><Relationship Id="rId4" Type="http://schemas.openxmlformats.org/officeDocument/2006/relationships/image" Target="../media/image78.png"/><Relationship Id="rId3" Type="http://schemas.openxmlformats.org/officeDocument/2006/relationships/image" Target="../media/image55.svg"/><Relationship Id="rId2" Type="http://schemas.openxmlformats.org/officeDocument/2006/relationships/image" Target="../media/image99.png"/><Relationship Id="rId14" Type="http://schemas.openxmlformats.org/officeDocument/2006/relationships/notesSlide" Target="../notesSlides/notesSlide21.xml"/><Relationship Id="rId13" Type="http://schemas.openxmlformats.org/officeDocument/2006/relationships/slideLayout" Target="../slideLayouts/slideLayout12.xml"/><Relationship Id="rId12" Type="http://schemas.openxmlformats.org/officeDocument/2006/relationships/image" Target="../media/image104.png"/><Relationship Id="rId11" Type="http://schemas.openxmlformats.org/officeDocument/2006/relationships/image" Target="../media/image68.svg"/><Relationship Id="rId10" Type="http://schemas.openxmlformats.org/officeDocument/2006/relationships/image" Target="../media/image67.png"/><Relationship Id="rId1" Type="http://schemas.openxmlformats.org/officeDocument/2006/relationships/image" Target="../media/image2.jpeg"/></Relationships>
</file>

<file path=ppt/slides/_rels/slide22.xml.rels><?xml version="1.0" encoding="UTF-8" standalone="yes"?>
<Relationships xmlns="http://schemas.openxmlformats.org/package/2006/relationships"><Relationship Id="rId5" Type="http://schemas.openxmlformats.org/officeDocument/2006/relationships/notesSlide" Target="../notesSlides/notesSlide22.xml"/><Relationship Id="rId4" Type="http://schemas.openxmlformats.org/officeDocument/2006/relationships/slideLayout" Target="../slideLayouts/slideLayout12.xml"/><Relationship Id="rId3" Type="http://schemas.openxmlformats.org/officeDocument/2006/relationships/image" Target="../media/image106.svg"/><Relationship Id="rId2" Type="http://schemas.openxmlformats.org/officeDocument/2006/relationships/image" Target="../media/image105.png"/><Relationship Id="rId1" Type="http://schemas.openxmlformats.org/officeDocument/2006/relationships/image" Target="../media/image2.jpeg"/></Relationships>
</file>

<file path=ppt/slides/_rels/slide23.xml.rels><?xml version="1.0" encoding="UTF-8" standalone="yes"?>
<Relationships xmlns="http://schemas.openxmlformats.org/package/2006/relationships"><Relationship Id="rId9" Type="http://schemas.openxmlformats.org/officeDocument/2006/relationships/image" Target="../media/image94.svg"/><Relationship Id="rId8" Type="http://schemas.openxmlformats.org/officeDocument/2006/relationships/image" Target="../media/image93.png"/><Relationship Id="rId7" Type="http://schemas.openxmlformats.org/officeDocument/2006/relationships/image" Target="../media/image76.svg"/><Relationship Id="rId6" Type="http://schemas.openxmlformats.org/officeDocument/2006/relationships/image" Target="../media/image75.png"/><Relationship Id="rId5" Type="http://schemas.openxmlformats.org/officeDocument/2006/relationships/image" Target="../media/image110.svg"/><Relationship Id="rId4" Type="http://schemas.openxmlformats.org/officeDocument/2006/relationships/image" Target="../media/image109.png"/><Relationship Id="rId3" Type="http://schemas.openxmlformats.org/officeDocument/2006/relationships/image" Target="../media/image108.svg"/><Relationship Id="rId2" Type="http://schemas.openxmlformats.org/officeDocument/2006/relationships/image" Target="../media/image107.png"/><Relationship Id="rId17" Type="http://schemas.openxmlformats.org/officeDocument/2006/relationships/notesSlide" Target="../notesSlides/notesSlide23.xml"/><Relationship Id="rId16" Type="http://schemas.openxmlformats.org/officeDocument/2006/relationships/slideLayout" Target="../slideLayouts/slideLayout12.xml"/><Relationship Id="rId15" Type="http://schemas.openxmlformats.org/officeDocument/2006/relationships/image" Target="../media/image116.svg"/><Relationship Id="rId14" Type="http://schemas.openxmlformats.org/officeDocument/2006/relationships/image" Target="../media/image115.png"/><Relationship Id="rId13" Type="http://schemas.openxmlformats.org/officeDocument/2006/relationships/image" Target="../media/image114.svg"/><Relationship Id="rId12" Type="http://schemas.openxmlformats.org/officeDocument/2006/relationships/image" Target="../media/image113.png"/><Relationship Id="rId11" Type="http://schemas.openxmlformats.org/officeDocument/2006/relationships/image" Target="../media/image112.svg"/><Relationship Id="rId10" Type="http://schemas.openxmlformats.org/officeDocument/2006/relationships/image" Target="../media/image111.png"/><Relationship Id="rId1" Type="http://schemas.openxmlformats.org/officeDocument/2006/relationships/image" Target="../media/image2.jpeg"/></Relationships>
</file>

<file path=ppt/slides/_rels/slide24.xml.rels><?xml version="1.0" encoding="UTF-8" standalone="yes"?>
<Relationships xmlns="http://schemas.openxmlformats.org/package/2006/relationships"><Relationship Id="rId9" Type="http://schemas.openxmlformats.org/officeDocument/2006/relationships/image" Target="../media/image116.svg"/><Relationship Id="rId8" Type="http://schemas.openxmlformats.org/officeDocument/2006/relationships/image" Target="../media/image115.png"/><Relationship Id="rId7" Type="http://schemas.openxmlformats.org/officeDocument/2006/relationships/image" Target="../media/image119.svg"/><Relationship Id="rId6" Type="http://schemas.openxmlformats.org/officeDocument/2006/relationships/image" Target="../media/image118.png"/><Relationship Id="rId5" Type="http://schemas.openxmlformats.org/officeDocument/2006/relationships/image" Target="../media/image112.svg"/><Relationship Id="rId4" Type="http://schemas.openxmlformats.org/officeDocument/2006/relationships/image" Target="../media/image111.png"/><Relationship Id="rId3" Type="http://schemas.openxmlformats.org/officeDocument/2006/relationships/image" Target="../media/image37.svg"/><Relationship Id="rId2" Type="http://schemas.openxmlformats.org/officeDocument/2006/relationships/image" Target="../media/image117.png"/><Relationship Id="rId16" Type="http://schemas.openxmlformats.org/officeDocument/2006/relationships/notesSlide" Target="../notesSlides/notesSlide24.xml"/><Relationship Id="rId15" Type="http://schemas.openxmlformats.org/officeDocument/2006/relationships/slideLayout" Target="../slideLayouts/slideLayout12.xml"/><Relationship Id="rId14" Type="http://schemas.openxmlformats.org/officeDocument/2006/relationships/image" Target="../media/image122.png"/><Relationship Id="rId13" Type="http://schemas.openxmlformats.org/officeDocument/2006/relationships/image" Target="../media/image24.svg"/><Relationship Id="rId12" Type="http://schemas.openxmlformats.org/officeDocument/2006/relationships/image" Target="../media/image83.png"/><Relationship Id="rId11" Type="http://schemas.openxmlformats.org/officeDocument/2006/relationships/image" Target="../media/image121.svg"/><Relationship Id="rId10" Type="http://schemas.openxmlformats.org/officeDocument/2006/relationships/image" Target="../media/image120.png"/><Relationship Id="rId1" Type="http://schemas.openxmlformats.org/officeDocument/2006/relationships/image" Target="../media/image2.jpeg"/></Relationships>
</file>

<file path=ppt/slides/_rels/slide25.xml.rels><?xml version="1.0" encoding="UTF-8" standalone="yes"?>
<Relationships xmlns="http://schemas.openxmlformats.org/package/2006/relationships"><Relationship Id="rId9" Type="http://schemas.openxmlformats.org/officeDocument/2006/relationships/image" Target="../media/image94.svg"/><Relationship Id="rId8" Type="http://schemas.openxmlformats.org/officeDocument/2006/relationships/image" Target="../media/image93.png"/><Relationship Id="rId7" Type="http://schemas.openxmlformats.org/officeDocument/2006/relationships/image" Target="../media/image49.svg"/><Relationship Id="rId6" Type="http://schemas.openxmlformats.org/officeDocument/2006/relationships/image" Target="../media/image97.png"/><Relationship Id="rId5" Type="http://schemas.openxmlformats.org/officeDocument/2006/relationships/image" Target="../media/image24.svg"/><Relationship Id="rId4" Type="http://schemas.openxmlformats.org/officeDocument/2006/relationships/image" Target="../media/image83.png"/><Relationship Id="rId3" Type="http://schemas.openxmlformats.org/officeDocument/2006/relationships/image" Target="../media/image108.svg"/><Relationship Id="rId2" Type="http://schemas.openxmlformats.org/officeDocument/2006/relationships/image" Target="../media/image107.png"/><Relationship Id="rId17" Type="http://schemas.openxmlformats.org/officeDocument/2006/relationships/notesSlide" Target="../notesSlides/notesSlide25.xml"/><Relationship Id="rId16" Type="http://schemas.openxmlformats.org/officeDocument/2006/relationships/slideLayout" Target="../slideLayouts/slideLayout12.xml"/><Relationship Id="rId15" Type="http://schemas.openxmlformats.org/officeDocument/2006/relationships/image" Target="../media/image128.svg"/><Relationship Id="rId14" Type="http://schemas.openxmlformats.org/officeDocument/2006/relationships/image" Target="../media/image127.png"/><Relationship Id="rId13" Type="http://schemas.openxmlformats.org/officeDocument/2006/relationships/image" Target="../media/image126.svg"/><Relationship Id="rId12" Type="http://schemas.openxmlformats.org/officeDocument/2006/relationships/image" Target="../media/image125.png"/><Relationship Id="rId11" Type="http://schemas.openxmlformats.org/officeDocument/2006/relationships/image" Target="../media/image124.svg"/><Relationship Id="rId10" Type="http://schemas.openxmlformats.org/officeDocument/2006/relationships/image" Target="../media/image123.png"/><Relationship Id="rId1" Type="http://schemas.openxmlformats.org/officeDocument/2006/relationships/image" Target="../media/image2.jpeg"/></Relationships>
</file>

<file path=ppt/slides/_rels/slide26.xml.rels><?xml version="1.0" encoding="UTF-8" standalone="yes"?>
<Relationships xmlns="http://schemas.openxmlformats.org/package/2006/relationships"><Relationship Id="rId9" Type="http://schemas.openxmlformats.org/officeDocument/2006/relationships/image" Target="../media/image103.svg"/><Relationship Id="rId8" Type="http://schemas.openxmlformats.org/officeDocument/2006/relationships/image" Target="../media/image102.png"/><Relationship Id="rId7" Type="http://schemas.openxmlformats.org/officeDocument/2006/relationships/image" Target="../media/image132.svg"/><Relationship Id="rId6" Type="http://schemas.openxmlformats.org/officeDocument/2006/relationships/image" Target="../media/image131.png"/><Relationship Id="rId5" Type="http://schemas.openxmlformats.org/officeDocument/2006/relationships/image" Target="../media/image130.svg"/><Relationship Id="rId4" Type="http://schemas.openxmlformats.org/officeDocument/2006/relationships/image" Target="../media/image129.png"/><Relationship Id="rId3" Type="http://schemas.openxmlformats.org/officeDocument/2006/relationships/image" Target="../media/image4.svg"/><Relationship Id="rId2" Type="http://schemas.openxmlformats.org/officeDocument/2006/relationships/image" Target="../media/image77.png"/><Relationship Id="rId14" Type="http://schemas.openxmlformats.org/officeDocument/2006/relationships/notesSlide" Target="../notesSlides/notesSlide26.xml"/><Relationship Id="rId13" Type="http://schemas.openxmlformats.org/officeDocument/2006/relationships/slideLayout" Target="../slideLayouts/slideLayout12.xml"/><Relationship Id="rId12" Type="http://schemas.openxmlformats.org/officeDocument/2006/relationships/image" Target="../media/image133.png"/><Relationship Id="rId11" Type="http://schemas.openxmlformats.org/officeDocument/2006/relationships/image" Target="../media/image68.svg"/><Relationship Id="rId10" Type="http://schemas.openxmlformats.org/officeDocument/2006/relationships/image" Target="../media/image67.png"/><Relationship Id="rId1" Type="http://schemas.openxmlformats.org/officeDocument/2006/relationships/image" Target="../media/image2.jpe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2.xml"/><Relationship Id="rId1" Type="http://schemas.openxmlformats.org/officeDocument/2006/relationships/image" Target="../media/image2.jpeg"/></Relationships>
</file>

<file path=ppt/slides/_rels/slide28.xml.rels><?xml version="1.0" encoding="UTF-8" standalone="yes"?>
<Relationships xmlns="http://schemas.openxmlformats.org/package/2006/relationships"><Relationship Id="rId9" Type="http://schemas.openxmlformats.org/officeDocument/2006/relationships/image" Target="../media/image141.svg"/><Relationship Id="rId8" Type="http://schemas.openxmlformats.org/officeDocument/2006/relationships/image" Target="../media/image140.png"/><Relationship Id="rId7" Type="http://schemas.openxmlformats.org/officeDocument/2006/relationships/image" Target="../media/image139.svg"/><Relationship Id="rId6" Type="http://schemas.openxmlformats.org/officeDocument/2006/relationships/image" Target="../media/image138.png"/><Relationship Id="rId5" Type="http://schemas.openxmlformats.org/officeDocument/2006/relationships/image" Target="../media/image137.svg"/><Relationship Id="rId4" Type="http://schemas.openxmlformats.org/officeDocument/2006/relationships/image" Target="../media/image136.png"/><Relationship Id="rId3" Type="http://schemas.openxmlformats.org/officeDocument/2006/relationships/image" Target="../media/image135.svg"/><Relationship Id="rId23" Type="http://schemas.openxmlformats.org/officeDocument/2006/relationships/notesSlide" Target="../notesSlides/notesSlide28.xml"/><Relationship Id="rId22" Type="http://schemas.openxmlformats.org/officeDocument/2006/relationships/slideLayout" Target="../slideLayouts/slideLayout12.xml"/><Relationship Id="rId21" Type="http://schemas.openxmlformats.org/officeDocument/2006/relationships/image" Target="../media/image151.svg"/><Relationship Id="rId20" Type="http://schemas.openxmlformats.org/officeDocument/2006/relationships/image" Target="../media/image150.png"/><Relationship Id="rId2" Type="http://schemas.openxmlformats.org/officeDocument/2006/relationships/image" Target="../media/image134.png"/><Relationship Id="rId19" Type="http://schemas.openxmlformats.org/officeDocument/2006/relationships/image" Target="../media/image114.svg"/><Relationship Id="rId18" Type="http://schemas.openxmlformats.org/officeDocument/2006/relationships/image" Target="../media/image113.png"/><Relationship Id="rId17" Type="http://schemas.openxmlformats.org/officeDocument/2006/relationships/image" Target="../media/image149.svg"/><Relationship Id="rId16" Type="http://schemas.openxmlformats.org/officeDocument/2006/relationships/image" Target="../media/image148.png"/><Relationship Id="rId15" Type="http://schemas.openxmlformats.org/officeDocument/2006/relationships/image" Target="../media/image147.svg"/><Relationship Id="rId14" Type="http://schemas.openxmlformats.org/officeDocument/2006/relationships/image" Target="../media/image146.png"/><Relationship Id="rId13" Type="http://schemas.openxmlformats.org/officeDocument/2006/relationships/image" Target="../media/image145.svg"/><Relationship Id="rId12" Type="http://schemas.openxmlformats.org/officeDocument/2006/relationships/image" Target="../media/image144.png"/><Relationship Id="rId11" Type="http://schemas.openxmlformats.org/officeDocument/2006/relationships/image" Target="../media/image143.svg"/><Relationship Id="rId10" Type="http://schemas.openxmlformats.org/officeDocument/2006/relationships/image" Target="../media/image142.png"/><Relationship Id="rId1" Type="http://schemas.openxmlformats.org/officeDocument/2006/relationships/image" Target="../media/image2.jpeg"/></Relationships>
</file>

<file path=ppt/slides/_rels/slide29.xml.rels><?xml version="1.0" encoding="UTF-8" standalone="yes"?>
<Relationships xmlns="http://schemas.openxmlformats.org/package/2006/relationships"><Relationship Id="rId9" Type="http://schemas.openxmlformats.org/officeDocument/2006/relationships/image" Target="../media/image154.svg"/><Relationship Id="rId8" Type="http://schemas.openxmlformats.org/officeDocument/2006/relationships/image" Target="../media/image153.png"/><Relationship Id="rId7" Type="http://schemas.openxmlformats.org/officeDocument/2006/relationships/image" Target="../media/image28.svg"/><Relationship Id="rId6" Type="http://schemas.openxmlformats.org/officeDocument/2006/relationships/image" Target="../media/image152.png"/><Relationship Id="rId5" Type="http://schemas.openxmlformats.org/officeDocument/2006/relationships/image" Target="../media/image73.svg"/><Relationship Id="rId4" Type="http://schemas.openxmlformats.org/officeDocument/2006/relationships/image" Target="../media/image72.png"/><Relationship Id="rId3" Type="http://schemas.openxmlformats.org/officeDocument/2006/relationships/image" Target="../media/image92.svg"/><Relationship Id="rId2" Type="http://schemas.openxmlformats.org/officeDocument/2006/relationships/image" Target="../media/image91.png"/><Relationship Id="rId11" Type="http://schemas.openxmlformats.org/officeDocument/2006/relationships/notesSlide" Target="../notesSlides/notesSlide29.xml"/><Relationship Id="rId10" Type="http://schemas.openxmlformats.org/officeDocument/2006/relationships/slideLayout" Target="../slideLayouts/slideLayout12.xml"/><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9" Type="http://schemas.openxmlformats.org/officeDocument/2006/relationships/image" Target="../media/image20.svg"/><Relationship Id="rId8" Type="http://schemas.openxmlformats.org/officeDocument/2006/relationships/image" Target="../media/image19.png"/><Relationship Id="rId7" Type="http://schemas.openxmlformats.org/officeDocument/2006/relationships/image" Target="../media/image18.svg"/><Relationship Id="rId6" Type="http://schemas.openxmlformats.org/officeDocument/2006/relationships/image" Target="../media/image17.png"/><Relationship Id="rId5" Type="http://schemas.openxmlformats.org/officeDocument/2006/relationships/image" Target="../media/image16.svg"/><Relationship Id="rId4" Type="http://schemas.openxmlformats.org/officeDocument/2006/relationships/image" Target="../media/image15.png"/><Relationship Id="rId3" Type="http://schemas.openxmlformats.org/officeDocument/2006/relationships/image" Target="../media/image14.svg"/><Relationship Id="rId2" Type="http://schemas.openxmlformats.org/officeDocument/2006/relationships/image" Target="../media/image13.png"/><Relationship Id="rId11" Type="http://schemas.openxmlformats.org/officeDocument/2006/relationships/notesSlide" Target="../notesSlides/notesSlide3.xml"/><Relationship Id="rId10" Type="http://schemas.openxmlformats.org/officeDocument/2006/relationships/slideLayout" Target="../slideLayouts/slideLayout12.xml"/><Relationship Id="rId1" Type="http://schemas.openxmlformats.org/officeDocument/2006/relationships/image" Target="../media/image2.jpeg"/></Relationships>
</file>

<file path=ppt/slides/_rels/slide30.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image" Target="../media/image158.png"/><Relationship Id="rId7" Type="http://schemas.openxmlformats.org/officeDocument/2006/relationships/image" Target="../media/image157.svg"/><Relationship Id="rId6" Type="http://schemas.openxmlformats.org/officeDocument/2006/relationships/image" Target="../media/image156.png"/><Relationship Id="rId5" Type="http://schemas.openxmlformats.org/officeDocument/2006/relationships/image" Target="../media/image16.svg"/><Relationship Id="rId4" Type="http://schemas.openxmlformats.org/officeDocument/2006/relationships/image" Target="../media/image155.png"/><Relationship Id="rId3" Type="http://schemas.openxmlformats.org/officeDocument/2006/relationships/image" Target="../media/image4.svg"/><Relationship Id="rId2" Type="http://schemas.openxmlformats.org/officeDocument/2006/relationships/image" Target="../media/image77.png"/><Relationship Id="rId10" Type="http://schemas.openxmlformats.org/officeDocument/2006/relationships/notesSlide" Target="../notesSlides/notesSlide30.xml"/><Relationship Id="rId1" Type="http://schemas.openxmlformats.org/officeDocument/2006/relationships/image" Target="../media/image2.jpeg"/></Relationships>
</file>

<file path=ppt/slides/_rels/slide31.xml.rels><?xml version="1.0" encoding="UTF-8" standalone="yes"?>
<Relationships xmlns="http://schemas.openxmlformats.org/package/2006/relationships"><Relationship Id="rId6" Type="http://schemas.openxmlformats.org/officeDocument/2006/relationships/notesSlide" Target="../notesSlides/notesSlide31.xml"/><Relationship Id="rId5" Type="http://schemas.openxmlformats.org/officeDocument/2006/relationships/slideLayout" Target="../slideLayouts/slideLayout12.xml"/><Relationship Id="rId4" Type="http://schemas.openxmlformats.org/officeDocument/2006/relationships/image" Target="../media/image161.jpeg"/><Relationship Id="rId3" Type="http://schemas.openxmlformats.org/officeDocument/2006/relationships/image" Target="../media/image160.svg"/><Relationship Id="rId2" Type="http://schemas.openxmlformats.org/officeDocument/2006/relationships/image" Target="../media/image159.png"/><Relationship Id="rId1" Type="http://schemas.openxmlformats.org/officeDocument/2006/relationships/image" Target="../media/image2.jpeg"/></Relationships>
</file>

<file path=ppt/slides/_rels/slide32.xml.rels><?xml version="1.0" encoding="UTF-8" standalone="yes"?>
<Relationships xmlns="http://schemas.openxmlformats.org/package/2006/relationships"><Relationship Id="rId9" Type="http://schemas.openxmlformats.org/officeDocument/2006/relationships/image" Target="../media/image167.svg"/><Relationship Id="rId8" Type="http://schemas.openxmlformats.org/officeDocument/2006/relationships/image" Target="../media/image166.png"/><Relationship Id="rId7" Type="http://schemas.openxmlformats.org/officeDocument/2006/relationships/image" Target="../media/image165.svg"/><Relationship Id="rId6" Type="http://schemas.openxmlformats.org/officeDocument/2006/relationships/image" Target="../media/image164.png"/><Relationship Id="rId5" Type="http://schemas.openxmlformats.org/officeDocument/2006/relationships/image" Target="../media/image103.svg"/><Relationship Id="rId4" Type="http://schemas.openxmlformats.org/officeDocument/2006/relationships/image" Target="../media/image102.png"/><Relationship Id="rId3" Type="http://schemas.openxmlformats.org/officeDocument/2006/relationships/image" Target="../media/image163.svg"/><Relationship Id="rId2" Type="http://schemas.openxmlformats.org/officeDocument/2006/relationships/image" Target="../media/image162.png"/><Relationship Id="rId19" Type="http://schemas.openxmlformats.org/officeDocument/2006/relationships/notesSlide" Target="../notesSlides/notesSlide32.xml"/><Relationship Id="rId18" Type="http://schemas.openxmlformats.org/officeDocument/2006/relationships/slideLayout" Target="../slideLayouts/slideLayout12.xml"/><Relationship Id="rId17" Type="http://schemas.openxmlformats.org/officeDocument/2006/relationships/image" Target="../media/image173.svg"/><Relationship Id="rId16" Type="http://schemas.openxmlformats.org/officeDocument/2006/relationships/image" Target="../media/image172.png"/><Relationship Id="rId15" Type="http://schemas.openxmlformats.org/officeDocument/2006/relationships/image" Target="../media/image126.svg"/><Relationship Id="rId14" Type="http://schemas.openxmlformats.org/officeDocument/2006/relationships/image" Target="../media/image125.png"/><Relationship Id="rId13" Type="http://schemas.openxmlformats.org/officeDocument/2006/relationships/image" Target="../media/image171.svg"/><Relationship Id="rId12" Type="http://schemas.openxmlformats.org/officeDocument/2006/relationships/image" Target="../media/image170.png"/><Relationship Id="rId11" Type="http://schemas.openxmlformats.org/officeDocument/2006/relationships/image" Target="../media/image169.svg"/><Relationship Id="rId10" Type="http://schemas.openxmlformats.org/officeDocument/2006/relationships/image" Target="../media/image168.png"/><Relationship Id="rId1" Type="http://schemas.openxmlformats.org/officeDocument/2006/relationships/image" Target="../media/image2.jpeg"/></Relationships>
</file>

<file path=ppt/slides/_rels/slide33.xml.rels><?xml version="1.0" encoding="UTF-8" standalone="yes"?>
<Relationships xmlns="http://schemas.openxmlformats.org/package/2006/relationships"><Relationship Id="rId9" Type="http://schemas.openxmlformats.org/officeDocument/2006/relationships/image" Target="../media/image179.svg"/><Relationship Id="rId8" Type="http://schemas.openxmlformats.org/officeDocument/2006/relationships/image" Target="../media/image178.png"/><Relationship Id="rId7" Type="http://schemas.openxmlformats.org/officeDocument/2006/relationships/image" Target="../media/image177.svg"/><Relationship Id="rId6" Type="http://schemas.openxmlformats.org/officeDocument/2006/relationships/image" Target="../media/image176.png"/><Relationship Id="rId5" Type="http://schemas.openxmlformats.org/officeDocument/2006/relationships/image" Target="../media/image175.svg"/><Relationship Id="rId4" Type="http://schemas.openxmlformats.org/officeDocument/2006/relationships/image" Target="../media/image174.png"/><Relationship Id="rId3" Type="http://schemas.openxmlformats.org/officeDocument/2006/relationships/image" Target="../media/image24.svg"/><Relationship Id="rId2" Type="http://schemas.openxmlformats.org/officeDocument/2006/relationships/image" Target="../media/image83.png"/><Relationship Id="rId16" Type="http://schemas.openxmlformats.org/officeDocument/2006/relationships/notesSlide" Target="../notesSlides/notesSlide33.xml"/><Relationship Id="rId15" Type="http://schemas.openxmlformats.org/officeDocument/2006/relationships/slideLayout" Target="../slideLayouts/slideLayout12.xml"/><Relationship Id="rId14" Type="http://schemas.openxmlformats.org/officeDocument/2006/relationships/image" Target="../media/image180.png"/><Relationship Id="rId13" Type="http://schemas.openxmlformats.org/officeDocument/2006/relationships/image" Target="../media/image68.svg"/><Relationship Id="rId12" Type="http://schemas.openxmlformats.org/officeDocument/2006/relationships/image" Target="../media/image67.png"/><Relationship Id="rId11" Type="http://schemas.openxmlformats.org/officeDocument/2006/relationships/image" Target="../media/image103.svg"/><Relationship Id="rId10" Type="http://schemas.openxmlformats.org/officeDocument/2006/relationships/image" Target="../media/image102.png"/><Relationship Id="rId1" Type="http://schemas.openxmlformats.org/officeDocument/2006/relationships/image" Target="../media/image2.jpeg"/></Relationships>
</file>

<file path=ppt/slides/_rels/slide34.xml.rels><?xml version="1.0" encoding="UTF-8" standalone="yes"?>
<Relationships xmlns="http://schemas.openxmlformats.org/package/2006/relationships"><Relationship Id="rId5" Type="http://schemas.openxmlformats.org/officeDocument/2006/relationships/notesSlide" Target="../notesSlides/notesSlide34.xml"/><Relationship Id="rId4" Type="http://schemas.openxmlformats.org/officeDocument/2006/relationships/slideLayout" Target="../slideLayouts/slideLayout12.xml"/><Relationship Id="rId3" Type="http://schemas.openxmlformats.org/officeDocument/2006/relationships/image" Target="../media/image182.svg"/><Relationship Id="rId2" Type="http://schemas.openxmlformats.org/officeDocument/2006/relationships/image" Target="../media/image181.png"/><Relationship Id="rId1" Type="http://schemas.openxmlformats.org/officeDocument/2006/relationships/image" Target="../media/image2.jpeg"/></Relationships>
</file>

<file path=ppt/slides/_rels/slide35.xml.rels><?xml version="1.0" encoding="UTF-8" standalone="yes"?>
<Relationships xmlns="http://schemas.openxmlformats.org/package/2006/relationships"><Relationship Id="rId9" Type="http://schemas.openxmlformats.org/officeDocument/2006/relationships/image" Target="../media/image190.svg"/><Relationship Id="rId8" Type="http://schemas.openxmlformats.org/officeDocument/2006/relationships/image" Target="../media/image189.png"/><Relationship Id="rId7" Type="http://schemas.openxmlformats.org/officeDocument/2006/relationships/image" Target="../media/image188.svg"/><Relationship Id="rId6" Type="http://schemas.openxmlformats.org/officeDocument/2006/relationships/image" Target="../media/image187.png"/><Relationship Id="rId5" Type="http://schemas.openxmlformats.org/officeDocument/2006/relationships/image" Target="../media/image186.svg"/><Relationship Id="rId4" Type="http://schemas.openxmlformats.org/officeDocument/2006/relationships/image" Target="../media/image185.png"/><Relationship Id="rId3" Type="http://schemas.openxmlformats.org/officeDocument/2006/relationships/image" Target="../media/image184.svg"/><Relationship Id="rId2" Type="http://schemas.openxmlformats.org/officeDocument/2006/relationships/image" Target="../media/image183.png"/><Relationship Id="rId14" Type="http://schemas.openxmlformats.org/officeDocument/2006/relationships/notesSlide" Target="../notesSlides/notesSlide35.xml"/><Relationship Id="rId13" Type="http://schemas.openxmlformats.org/officeDocument/2006/relationships/slideLayout" Target="../slideLayouts/slideLayout12.xml"/><Relationship Id="rId12" Type="http://schemas.openxmlformats.org/officeDocument/2006/relationships/image" Target="../media/image191.jpeg"/><Relationship Id="rId11" Type="http://schemas.openxmlformats.org/officeDocument/2006/relationships/image" Target="../media/image137.svg"/><Relationship Id="rId10" Type="http://schemas.openxmlformats.org/officeDocument/2006/relationships/image" Target="../media/image136.png"/><Relationship Id="rId1" Type="http://schemas.openxmlformats.org/officeDocument/2006/relationships/image" Target="../media/image2.jpeg"/></Relationships>
</file>

<file path=ppt/slides/_rels/slide36.xml.rels><?xml version="1.0" encoding="UTF-8" standalone="yes"?>
<Relationships xmlns="http://schemas.openxmlformats.org/package/2006/relationships"><Relationship Id="rId9" Type="http://schemas.openxmlformats.org/officeDocument/2006/relationships/image" Target="../media/image197.svg"/><Relationship Id="rId8" Type="http://schemas.openxmlformats.org/officeDocument/2006/relationships/image" Target="../media/image196.png"/><Relationship Id="rId7" Type="http://schemas.openxmlformats.org/officeDocument/2006/relationships/image" Target="../media/image195.svg"/><Relationship Id="rId6" Type="http://schemas.openxmlformats.org/officeDocument/2006/relationships/image" Target="../media/image194.png"/><Relationship Id="rId5" Type="http://schemas.openxmlformats.org/officeDocument/2006/relationships/image" Target="../media/image193.svg"/><Relationship Id="rId4" Type="http://schemas.openxmlformats.org/officeDocument/2006/relationships/image" Target="../media/image192.png"/><Relationship Id="rId3" Type="http://schemas.openxmlformats.org/officeDocument/2006/relationships/image" Target="../media/image126.svg"/><Relationship Id="rId2" Type="http://schemas.openxmlformats.org/officeDocument/2006/relationships/image" Target="../media/image125.png"/><Relationship Id="rId14" Type="http://schemas.openxmlformats.org/officeDocument/2006/relationships/notesSlide" Target="../notesSlides/notesSlide36.xml"/><Relationship Id="rId13" Type="http://schemas.openxmlformats.org/officeDocument/2006/relationships/slideLayout" Target="../slideLayouts/slideLayout12.xml"/><Relationship Id="rId12" Type="http://schemas.openxmlformats.org/officeDocument/2006/relationships/image" Target="../media/image198.jpeg"/><Relationship Id="rId11" Type="http://schemas.openxmlformats.org/officeDocument/2006/relationships/image" Target="../media/image4.svg"/><Relationship Id="rId10" Type="http://schemas.openxmlformats.org/officeDocument/2006/relationships/image" Target="../media/image77.png"/><Relationship Id="rId1" Type="http://schemas.openxmlformats.org/officeDocument/2006/relationships/image" Target="../media/image2.jpe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2.xml"/><Relationship Id="rId1" Type="http://schemas.openxmlformats.org/officeDocument/2006/relationships/image" Target="../media/image2.jpeg"/></Relationships>
</file>

<file path=ppt/slides/_rels/slide38.xml.rels><?xml version="1.0" encoding="UTF-8" standalone="yes"?>
<Relationships xmlns="http://schemas.openxmlformats.org/package/2006/relationships"><Relationship Id="rId8" Type="http://schemas.openxmlformats.org/officeDocument/2006/relationships/notesSlide" Target="../notesSlides/notesSlide38.xml"/><Relationship Id="rId7" Type="http://schemas.openxmlformats.org/officeDocument/2006/relationships/slideLayout" Target="../slideLayouts/slideLayout12.xml"/><Relationship Id="rId6" Type="http://schemas.openxmlformats.org/officeDocument/2006/relationships/image" Target="../media/image201.jpeg"/><Relationship Id="rId5" Type="http://schemas.openxmlformats.org/officeDocument/2006/relationships/image" Target="../media/image55.svg"/><Relationship Id="rId4" Type="http://schemas.openxmlformats.org/officeDocument/2006/relationships/image" Target="../media/image99.png"/><Relationship Id="rId3" Type="http://schemas.openxmlformats.org/officeDocument/2006/relationships/image" Target="../media/image200.svg"/><Relationship Id="rId2" Type="http://schemas.openxmlformats.org/officeDocument/2006/relationships/image" Target="../media/image199.png"/><Relationship Id="rId1" Type="http://schemas.openxmlformats.org/officeDocument/2006/relationships/image" Target="../media/image2.jpeg"/></Relationships>
</file>

<file path=ppt/slides/_rels/slide39.xml.rels><?xml version="1.0" encoding="UTF-8" standalone="yes"?>
<Relationships xmlns="http://schemas.openxmlformats.org/package/2006/relationships"><Relationship Id="rId9" Type="http://schemas.openxmlformats.org/officeDocument/2006/relationships/image" Target="../media/image209.png"/><Relationship Id="rId8" Type="http://schemas.openxmlformats.org/officeDocument/2006/relationships/image" Target="../media/image208.jpeg"/><Relationship Id="rId7" Type="http://schemas.openxmlformats.org/officeDocument/2006/relationships/image" Target="../media/image207.svg"/><Relationship Id="rId6" Type="http://schemas.openxmlformats.org/officeDocument/2006/relationships/image" Target="../media/image206.png"/><Relationship Id="rId5" Type="http://schemas.openxmlformats.org/officeDocument/2006/relationships/image" Target="../media/image205.svg"/><Relationship Id="rId4" Type="http://schemas.openxmlformats.org/officeDocument/2006/relationships/image" Target="../media/image204.png"/><Relationship Id="rId3" Type="http://schemas.openxmlformats.org/officeDocument/2006/relationships/image" Target="../media/image203.svg"/><Relationship Id="rId2" Type="http://schemas.openxmlformats.org/officeDocument/2006/relationships/image" Target="../media/image202.png"/><Relationship Id="rId12" Type="http://schemas.openxmlformats.org/officeDocument/2006/relationships/notesSlide" Target="../notesSlides/notesSlide39.xml"/><Relationship Id="rId11" Type="http://schemas.openxmlformats.org/officeDocument/2006/relationships/slideLayout" Target="../slideLayouts/slideLayout12.xml"/><Relationship Id="rId10" Type="http://schemas.openxmlformats.org/officeDocument/2006/relationships/image" Target="../media/image41.svg"/><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2.xml"/><Relationship Id="rId1" Type="http://schemas.openxmlformats.org/officeDocument/2006/relationships/image" Target="../media/image2.jpe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12.xml"/><Relationship Id="rId1" Type="http://schemas.openxmlformats.org/officeDocument/2006/relationships/image" Target="../media/image2.jpeg"/></Relationships>
</file>

<file path=ppt/slides/_rels/slide41.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image" Target="../media/image212.jpeg"/><Relationship Id="rId7" Type="http://schemas.openxmlformats.org/officeDocument/2006/relationships/image" Target="../media/image211.svg"/><Relationship Id="rId6" Type="http://schemas.openxmlformats.org/officeDocument/2006/relationships/image" Target="../media/image210.png"/><Relationship Id="rId5" Type="http://schemas.openxmlformats.org/officeDocument/2006/relationships/image" Target="../media/image24.svg"/><Relationship Id="rId4" Type="http://schemas.openxmlformats.org/officeDocument/2006/relationships/image" Target="../media/image83.png"/><Relationship Id="rId3" Type="http://schemas.openxmlformats.org/officeDocument/2006/relationships/image" Target="../media/image96.svg"/><Relationship Id="rId2" Type="http://schemas.openxmlformats.org/officeDocument/2006/relationships/image" Target="../media/image95.png"/><Relationship Id="rId10" Type="http://schemas.openxmlformats.org/officeDocument/2006/relationships/notesSlide" Target="../notesSlides/notesSlide41.xml"/><Relationship Id="rId1" Type="http://schemas.openxmlformats.org/officeDocument/2006/relationships/image" Target="../media/image2.jpeg"/></Relationships>
</file>

<file path=ppt/slides/_rels/slide42.xml.rels><?xml version="1.0" encoding="UTF-8" standalone="yes"?>
<Relationships xmlns="http://schemas.openxmlformats.org/package/2006/relationships"><Relationship Id="rId9" Type="http://schemas.openxmlformats.org/officeDocument/2006/relationships/notesSlide" Target="../notesSlides/notesSlide42.xml"/><Relationship Id="rId8" Type="http://schemas.openxmlformats.org/officeDocument/2006/relationships/slideLayout" Target="../slideLayouts/slideLayout12.xml"/><Relationship Id="rId7" Type="http://schemas.openxmlformats.org/officeDocument/2006/relationships/image" Target="../media/image216.svg"/><Relationship Id="rId6" Type="http://schemas.openxmlformats.org/officeDocument/2006/relationships/image" Target="../media/image215.png"/><Relationship Id="rId5" Type="http://schemas.openxmlformats.org/officeDocument/2006/relationships/image" Target="../media/image214.svg"/><Relationship Id="rId4" Type="http://schemas.openxmlformats.org/officeDocument/2006/relationships/image" Target="../media/image213.png"/><Relationship Id="rId3" Type="http://schemas.openxmlformats.org/officeDocument/2006/relationships/image" Target="../media/image96.svg"/><Relationship Id="rId2" Type="http://schemas.openxmlformats.org/officeDocument/2006/relationships/image" Target="../media/image95.png"/><Relationship Id="rId1" Type="http://schemas.openxmlformats.org/officeDocument/2006/relationships/image" Target="../media/image2.jpeg"/></Relationships>
</file>

<file path=ppt/slides/_rels/slide43.xml.rels><?xml version="1.0" encoding="UTF-8" standalone="yes"?>
<Relationships xmlns="http://schemas.openxmlformats.org/package/2006/relationships"><Relationship Id="rId9" Type="http://schemas.openxmlformats.org/officeDocument/2006/relationships/notesSlide" Target="../notesSlides/notesSlide43.xml"/><Relationship Id="rId8" Type="http://schemas.openxmlformats.org/officeDocument/2006/relationships/slideLayout" Target="../slideLayouts/slideLayout12.xml"/><Relationship Id="rId7" Type="http://schemas.openxmlformats.org/officeDocument/2006/relationships/image" Target="../media/image171.svg"/><Relationship Id="rId6" Type="http://schemas.openxmlformats.org/officeDocument/2006/relationships/image" Target="../media/image170.png"/><Relationship Id="rId5" Type="http://schemas.openxmlformats.org/officeDocument/2006/relationships/image" Target="../media/image4.svg"/><Relationship Id="rId4" Type="http://schemas.openxmlformats.org/officeDocument/2006/relationships/image" Target="../media/image77.png"/><Relationship Id="rId3" Type="http://schemas.openxmlformats.org/officeDocument/2006/relationships/image" Target="../media/image214.svg"/><Relationship Id="rId2" Type="http://schemas.openxmlformats.org/officeDocument/2006/relationships/image" Target="../media/image213.png"/><Relationship Id="rId1" Type="http://schemas.openxmlformats.org/officeDocument/2006/relationships/image" Target="../media/image2.jpe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12.xml"/><Relationship Id="rId1" Type="http://schemas.openxmlformats.org/officeDocument/2006/relationships/image" Target="../media/image2.jpeg"/></Relationships>
</file>

<file path=ppt/slides/_rels/slide45.xml.rels><?xml version="1.0" encoding="UTF-8" standalone="yes"?>
<Relationships xmlns="http://schemas.openxmlformats.org/package/2006/relationships"><Relationship Id="rId8" Type="http://schemas.openxmlformats.org/officeDocument/2006/relationships/notesSlide" Target="../notesSlides/notesSlide45.xml"/><Relationship Id="rId7" Type="http://schemas.openxmlformats.org/officeDocument/2006/relationships/slideLayout" Target="../slideLayouts/slideLayout12.xml"/><Relationship Id="rId6" Type="http://schemas.openxmlformats.org/officeDocument/2006/relationships/image" Target="../media/image24.svg"/><Relationship Id="rId5" Type="http://schemas.openxmlformats.org/officeDocument/2006/relationships/image" Target="../media/image83.png"/><Relationship Id="rId4" Type="http://schemas.openxmlformats.org/officeDocument/2006/relationships/image" Target="../media/image55.svg"/><Relationship Id="rId3" Type="http://schemas.openxmlformats.org/officeDocument/2006/relationships/image" Target="../media/image99.png"/><Relationship Id="rId2" Type="http://schemas.openxmlformats.org/officeDocument/2006/relationships/image" Target="../media/image217.jpeg"/><Relationship Id="rId1" Type="http://schemas.openxmlformats.org/officeDocument/2006/relationships/image" Target="../media/image2.jpeg"/></Relationships>
</file>

<file path=ppt/slides/_rels/slide46.xml.rels><?xml version="1.0" encoding="UTF-8" standalone="yes"?>
<Relationships xmlns="http://schemas.openxmlformats.org/package/2006/relationships"><Relationship Id="rId9" Type="http://schemas.openxmlformats.org/officeDocument/2006/relationships/notesSlide" Target="../notesSlides/notesSlide46.xml"/><Relationship Id="rId8" Type="http://schemas.openxmlformats.org/officeDocument/2006/relationships/slideLayout" Target="../slideLayouts/slideLayout12.xml"/><Relationship Id="rId7" Type="http://schemas.openxmlformats.org/officeDocument/2006/relationships/image" Target="../media/image4.svg"/><Relationship Id="rId6" Type="http://schemas.openxmlformats.org/officeDocument/2006/relationships/image" Target="../media/image77.png"/><Relationship Id="rId5" Type="http://schemas.openxmlformats.org/officeDocument/2006/relationships/image" Target="../media/image219.svg"/><Relationship Id="rId4" Type="http://schemas.openxmlformats.org/officeDocument/2006/relationships/image" Target="../media/image218.png"/><Relationship Id="rId3" Type="http://schemas.openxmlformats.org/officeDocument/2006/relationships/image" Target="../media/image24.svg"/><Relationship Id="rId2" Type="http://schemas.openxmlformats.org/officeDocument/2006/relationships/image" Target="../media/image83.png"/><Relationship Id="rId1" Type="http://schemas.openxmlformats.org/officeDocument/2006/relationships/image" Target="../media/image2.jpeg"/></Relationships>
</file>

<file path=ppt/slides/_rels/slide47.xml.rels><?xml version="1.0" encoding="UTF-8" standalone="yes"?>
<Relationships xmlns="http://schemas.openxmlformats.org/package/2006/relationships"><Relationship Id="rId9" Type="http://schemas.openxmlformats.org/officeDocument/2006/relationships/notesSlide" Target="../notesSlides/notesSlide47.xml"/><Relationship Id="rId8" Type="http://schemas.openxmlformats.org/officeDocument/2006/relationships/slideLayout" Target="../slideLayouts/slideLayout12.xml"/><Relationship Id="rId7" Type="http://schemas.openxmlformats.org/officeDocument/2006/relationships/image" Target="../media/image221.svg"/><Relationship Id="rId6" Type="http://schemas.openxmlformats.org/officeDocument/2006/relationships/image" Target="../media/image220.png"/><Relationship Id="rId5" Type="http://schemas.openxmlformats.org/officeDocument/2006/relationships/image" Target="../media/image163.svg"/><Relationship Id="rId4" Type="http://schemas.openxmlformats.org/officeDocument/2006/relationships/image" Target="../media/image162.png"/><Relationship Id="rId3" Type="http://schemas.openxmlformats.org/officeDocument/2006/relationships/image" Target="../media/image49.svg"/><Relationship Id="rId2" Type="http://schemas.openxmlformats.org/officeDocument/2006/relationships/image" Target="../media/image97.png"/><Relationship Id="rId1" Type="http://schemas.openxmlformats.org/officeDocument/2006/relationships/image" Target="../media/image2.jpeg"/></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12.xml"/><Relationship Id="rId1" Type="http://schemas.openxmlformats.org/officeDocument/2006/relationships/image" Target="../media/image2.jpeg"/></Relationships>
</file>

<file path=ppt/slides/_rels/slide49.xml.rels><?xml version="1.0" encoding="UTF-8" standalone="yes"?>
<Relationships xmlns="http://schemas.openxmlformats.org/package/2006/relationships"><Relationship Id="rId9" Type="http://schemas.openxmlformats.org/officeDocument/2006/relationships/image" Target="../media/image224.svg"/><Relationship Id="rId8" Type="http://schemas.openxmlformats.org/officeDocument/2006/relationships/image" Target="../media/image223.png"/><Relationship Id="rId7" Type="http://schemas.openxmlformats.org/officeDocument/2006/relationships/image" Target="../media/image18.svg"/><Relationship Id="rId6" Type="http://schemas.openxmlformats.org/officeDocument/2006/relationships/image" Target="../media/image222.png"/><Relationship Id="rId5" Type="http://schemas.openxmlformats.org/officeDocument/2006/relationships/image" Target="../media/image203.svg"/><Relationship Id="rId4" Type="http://schemas.openxmlformats.org/officeDocument/2006/relationships/image" Target="../media/image202.png"/><Relationship Id="rId3" Type="http://schemas.openxmlformats.org/officeDocument/2006/relationships/image" Target="../media/image24.svg"/><Relationship Id="rId2" Type="http://schemas.openxmlformats.org/officeDocument/2006/relationships/image" Target="../media/image83.png"/><Relationship Id="rId11" Type="http://schemas.openxmlformats.org/officeDocument/2006/relationships/notesSlide" Target="../notesSlides/notesSlide49.xml"/><Relationship Id="rId10" Type="http://schemas.openxmlformats.org/officeDocument/2006/relationships/slideLayout" Target="../slideLayouts/slideLayout12.xml"/><Relationship Id="rId1" Type="http://schemas.openxmlformats.org/officeDocument/2006/relationships/image" Target="../media/image2.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2.xml"/><Relationship Id="rId1" Type="http://schemas.openxmlformats.org/officeDocument/2006/relationships/image" Target="../media/image2.jpeg"/></Relationships>
</file>

<file path=ppt/slides/_rels/slide50.xml.rels><?xml version="1.0" encoding="UTF-8" standalone="yes"?>
<Relationships xmlns="http://schemas.openxmlformats.org/package/2006/relationships"><Relationship Id="rId9" Type="http://schemas.openxmlformats.org/officeDocument/2006/relationships/image" Target="../media/image232.svg"/><Relationship Id="rId8" Type="http://schemas.openxmlformats.org/officeDocument/2006/relationships/image" Target="../media/image231.png"/><Relationship Id="rId7" Type="http://schemas.openxmlformats.org/officeDocument/2006/relationships/image" Target="../media/image230.svg"/><Relationship Id="rId6" Type="http://schemas.openxmlformats.org/officeDocument/2006/relationships/image" Target="../media/image229.png"/><Relationship Id="rId5" Type="http://schemas.openxmlformats.org/officeDocument/2006/relationships/image" Target="../media/image228.svg"/><Relationship Id="rId4" Type="http://schemas.openxmlformats.org/officeDocument/2006/relationships/image" Target="../media/image227.png"/><Relationship Id="rId3" Type="http://schemas.openxmlformats.org/officeDocument/2006/relationships/image" Target="../media/image226.svg"/><Relationship Id="rId2" Type="http://schemas.openxmlformats.org/officeDocument/2006/relationships/image" Target="../media/image225.png"/><Relationship Id="rId11" Type="http://schemas.openxmlformats.org/officeDocument/2006/relationships/notesSlide" Target="../notesSlides/notesSlide50.xml"/><Relationship Id="rId10" Type="http://schemas.openxmlformats.org/officeDocument/2006/relationships/slideLayout" Target="../slideLayouts/slideLayout12.xml"/><Relationship Id="rId1" Type="http://schemas.openxmlformats.org/officeDocument/2006/relationships/image" Target="../media/image2.jpeg"/></Relationships>
</file>

<file path=ppt/slides/_rels/slide51.xml.rels><?xml version="1.0" encoding="UTF-8" standalone="yes"?>
<Relationships xmlns="http://schemas.openxmlformats.org/package/2006/relationships"><Relationship Id="rId6" Type="http://schemas.openxmlformats.org/officeDocument/2006/relationships/notesSlide" Target="../notesSlides/notesSlide51.xml"/><Relationship Id="rId5" Type="http://schemas.openxmlformats.org/officeDocument/2006/relationships/slideLayout" Target="../slideLayouts/slideLayout12.xml"/><Relationship Id="rId4" Type="http://schemas.openxmlformats.org/officeDocument/2006/relationships/image" Target="../media/image235.png"/><Relationship Id="rId3" Type="http://schemas.openxmlformats.org/officeDocument/2006/relationships/image" Target="../media/image234.svg"/><Relationship Id="rId2" Type="http://schemas.openxmlformats.org/officeDocument/2006/relationships/image" Target="../media/image233.png"/><Relationship Id="rId1" Type="http://schemas.openxmlformats.org/officeDocument/2006/relationships/image" Target="../media/image1.jpeg"/></Relationships>
</file>

<file path=ppt/slides/_rels/slide6.xml.rels><?xml version="1.0" encoding="UTF-8" standalone="yes"?>
<Relationships xmlns="http://schemas.openxmlformats.org/package/2006/relationships"><Relationship Id="rId9" Type="http://schemas.openxmlformats.org/officeDocument/2006/relationships/image" Target="../media/image28.svg"/><Relationship Id="rId8" Type="http://schemas.openxmlformats.org/officeDocument/2006/relationships/image" Target="../media/image27.png"/><Relationship Id="rId7" Type="http://schemas.openxmlformats.org/officeDocument/2006/relationships/image" Target="../media/image26.svg"/><Relationship Id="rId6" Type="http://schemas.openxmlformats.org/officeDocument/2006/relationships/image" Target="../media/image25.png"/><Relationship Id="rId5" Type="http://schemas.openxmlformats.org/officeDocument/2006/relationships/image" Target="../media/image24.svg"/><Relationship Id="rId4" Type="http://schemas.openxmlformats.org/officeDocument/2006/relationships/image" Target="../media/image23.png"/><Relationship Id="rId3" Type="http://schemas.openxmlformats.org/officeDocument/2006/relationships/image" Target="../media/image22.svg"/><Relationship Id="rId2" Type="http://schemas.openxmlformats.org/officeDocument/2006/relationships/image" Target="../media/image21.png"/><Relationship Id="rId12" Type="http://schemas.openxmlformats.org/officeDocument/2006/relationships/notesSlide" Target="../notesSlides/notesSlide6.xml"/><Relationship Id="rId11" Type="http://schemas.openxmlformats.org/officeDocument/2006/relationships/slideLayout" Target="../slideLayouts/slideLayout12.xml"/><Relationship Id="rId10" Type="http://schemas.openxmlformats.org/officeDocument/2006/relationships/image" Target="../media/image29.png"/><Relationship Id="rId1" Type="http://schemas.openxmlformats.org/officeDocument/2006/relationships/image" Target="../media/image2.jpeg"/></Relationships>
</file>

<file path=ppt/slides/_rels/slide7.xml.rels><?xml version="1.0" encoding="UTF-8" standalone="yes"?>
<Relationships xmlns="http://schemas.openxmlformats.org/package/2006/relationships"><Relationship Id="rId9" Type="http://schemas.openxmlformats.org/officeDocument/2006/relationships/notesSlide" Target="../notesSlides/notesSlide7.xml"/><Relationship Id="rId8" Type="http://schemas.openxmlformats.org/officeDocument/2006/relationships/slideLayout" Target="../slideLayouts/slideLayout12.xml"/><Relationship Id="rId7" Type="http://schemas.openxmlformats.org/officeDocument/2006/relationships/image" Target="../media/image35.svg"/><Relationship Id="rId6" Type="http://schemas.openxmlformats.org/officeDocument/2006/relationships/image" Target="../media/image34.png"/><Relationship Id="rId5" Type="http://schemas.openxmlformats.org/officeDocument/2006/relationships/image" Target="../media/image33.svg"/><Relationship Id="rId4" Type="http://schemas.openxmlformats.org/officeDocument/2006/relationships/image" Target="../media/image32.png"/><Relationship Id="rId3" Type="http://schemas.openxmlformats.org/officeDocument/2006/relationships/image" Target="../media/image31.svg"/><Relationship Id="rId2" Type="http://schemas.openxmlformats.org/officeDocument/2006/relationships/image" Target="../media/image30.png"/><Relationship Id="rId1" Type="http://schemas.openxmlformats.org/officeDocument/2006/relationships/image" Target="../media/image2.jpeg"/></Relationships>
</file>

<file path=ppt/slides/_rels/slide8.xml.rels><?xml version="1.0" encoding="UTF-8" standalone="yes"?>
<Relationships xmlns="http://schemas.openxmlformats.org/package/2006/relationships"><Relationship Id="rId9" Type="http://schemas.openxmlformats.org/officeDocument/2006/relationships/notesSlide" Target="../notesSlides/notesSlide8.xml"/><Relationship Id="rId8" Type="http://schemas.openxmlformats.org/officeDocument/2006/relationships/slideLayout" Target="../slideLayouts/slideLayout12.xml"/><Relationship Id="rId7" Type="http://schemas.openxmlformats.org/officeDocument/2006/relationships/image" Target="../media/image41.svg"/><Relationship Id="rId6" Type="http://schemas.openxmlformats.org/officeDocument/2006/relationships/image" Target="../media/image40.png"/><Relationship Id="rId5" Type="http://schemas.openxmlformats.org/officeDocument/2006/relationships/image" Target="../media/image39.svg"/><Relationship Id="rId4" Type="http://schemas.openxmlformats.org/officeDocument/2006/relationships/image" Target="../media/image38.png"/><Relationship Id="rId3" Type="http://schemas.openxmlformats.org/officeDocument/2006/relationships/image" Target="../media/image37.svg"/><Relationship Id="rId2" Type="http://schemas.openxmlformats.org/officeDocument/2006/relationships/image" Target="../media/image36.png"/><Relationship Id="rId1" Type="http://schemas.openxmlformats.org/officeDocument/2006/relationships/image" Target="../media/image2.jpeg"/></Relationships>
</file>

<file path=ppt/slides/_rels/slide9.xml.rels><?xml version="1.0" encoding="UTF-8" standalone="yes"?>
<Relationships xmlns="http://schemas.openxmlformats.org/package/2006/relationships"><Relationship Id="rId9" Type="http://schemas.openxmlformats.org/officeDocument/2006/relationships/image" Target="../media/image4.svg"/><Relationship Id="rId8" Type="http://schemas.openxmlformats.org/officeDocument/2006/relationships/image" Target="../media/image3.png"/><Relationship Id="rId7" Type="http://schemas.openxmlformats.org/officeDocument/2006/relationships/image" Target="../media/image47.svg"/><Relationship Id="rId6" Type="http://schemas.openxmlformats.org/officeDocument/2006/relationships/image" Target="../media/image46.png"/><Relationship Id="rId5" Type="http://schemas.openxmlformats.org/officeDocument/2006/relationships/image" Target="../media/image45.svg"/><Relationship Id="rId4" Type="http://schemas.openxmlformats.org/officeDocument/2006/relationships/image" Target="../media/image44.png"/><Relationship Id="rId3" Type="http://schemas.openxmlformats.org/officeDocument/2006/relationships/image" Target="../media/image43.svg"/><Relationship Id="rId2" Type="http://schemas.openxmlformats.org/officeDocument/2006/relationships/image" Target="../media/image42.png"/><Relationship Id="rId15" Type="http://schemas.openxmlformats.org/officeDocument/2006/relationships/notesSlide" Target="../notesSlides/notesSlide9.xml"/><Relationship Id="rId14" Type="http://schemas.openxmlformats.org/officeDocument/2006/relationships/slideLayout" Target="../slideLayouts/slideLayout12.xml"/><Relationship Id="rId13" Type="http://schemas.openxmlformats.org/officeDocument/2006/relationships/image" Target="../media/image51.svg"/><Relationship Id="rId12" Type="http://schemas.openxmlformats.org/officeDocument/2006/relationships/image" Target="../media/image50.png"/><Relationship Id="rId11" Type="http://schemas.openxmlformats.org/officeDocument/2006/relationships/image" Target="../media/image49.svg"/><Relationship Id="rId10" Type="http://schemas.openxmlformats.org/officeDocument/2006/relationships/image" Target="../media/image48.png"/><Relationship Id="rId1"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D1117">
            <a:alpha val="100000"/>
          </a:srgbClr>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1"/>
          <a:srcRect/>
          <a:stretch>
            <a:fillRect/>
          </a:stretch>
        </p:blipFill>
        <p:spPr>
          <a:xfrm>
            <a:off x="0" y="0"/>
            <a:ext cx="12192000" cy="6858000"/>
          </a:xfrm>
          <a:prstGeom prst="rect">
            <a:avLst/>
          </a:prstGeom>
          <a:noFill/>
          <a:ln w="25400" cap="flat" cmpd="sng">
            <a:noFill/>
            <a:prstDash val="solid"/>
            <a:round/>
          </a:ln>
        </p:spPr>
      </p:pic>
      <p:sp>
        <p:nvSpPr>
          <p:cNvPr id="3" name="AutoShape 3"/>
          <p:cNvSpPr/>
          <p:nvPr/>
        </p:nvSpPr>
        <p:spPr>
          <a:xfrm>
            <a:off x="0" y="0"/>
            <a:ext cx="12192000" cy="6858000"/>
          </a:xfrm>
          <a:prstGeom prst="roundRect">
            <a:avLst>
              <a:gd name="adj" fmla="val 0"/>
            </a:avLst>
          </a:prstGeom>
          <a:solidFill>
            <a:srgbClr val="0A1423">
              <a:alpha val="75000"/>
            </a:srgbClr>
          </a:solidFill>
          <a:ln w="25400" cap="flat" cmpd="sng">
            <a:noFill/>
            <a:prstDash val="solid"/>
            <a:round/>
          </a:ln>
        </p:spPr>
        <p:txBody>
          <a:bodyPr vert="horz" wrap="square" lIns="63500" tIns="63500" rIns="63500" bIns="63500" rtlCol="0" anchor="ctr"/>
          <a:lstStyle/>
          <a:p>
            <a:pPr algn="ctr">
              <a:defRPr/>
            </a:pPr>
          </a:p>
        </p:txBody>
      </p:sp>
      <p:sp>
        <p:nvSpPr>
          <p:cNvPr id="4" name="AutoShape 4"/>
          <p:cNvSpPr/>
          <p:nvPr/>
        </p:nvSpPr>
        <p:spPr>
          <a:xfrm>
            <a:off x="1016000" y="2286000"/>
            <a:ext cx="10160000" cy="889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36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FX3U系列PLC的应用指令</a:t>
            </a:r>
            <a:endParaRPr lang="en-US" sz="110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00A1FF"/>
                </a:solidFill>
                <a:latin typeface="Noto Sans SC" panose="020B0200000000000000" charset="-122"/>
                <a:ea typeface="Noto Sans SC" panose="020B0200000000000000" charset="-122"/>
                <a:cs typeface="Noto Sans SC" panose="020B0200000000000000" charset="-122"/>
                <a:sym typeface="Noto Sans SC" panose="020B0200000000000000" charset="-122"/>
              </a:rPr>
              <a:t>指令操作数（二）：辅助操作数</a:t>
            </a:r>
            <a:endParaRPr lang="en-US" sz="1100"/>
          </a:p>
        </p:txBody>
      </p:sp>
      <p:sp>
        <p:nvSpPr>
          <p:cNvPr id="3" name="AutoShape 3"/>
          <p:cNvSpPr/>
          <p:nvPr/>
        </p:nvSpPr>
        <p:spPr>
          <a:xfrm>
            <a:off x="762000" y="1524000"/>
            <a:ext cx="5207000" cy="2159000"/>
          </a:xfrm>
          <a:prstGeom prst="roundRect">
            <a:avLst>
              <a:gd name="adj" fmla="val 5882"/>
            </a:avLst>
          </a:prstGeom>
          <a:solidFill>
            <a:srgbClr val="0D192D">
              <a:alpha val="80000"/>
            </a:srgbClr>
          </a:solidFill>
          <a:ln w="12700" cap="flat" cmpd="sng">
            <a:solidFill>
              <a:srgbClr val="00A1FF">
                <a:alpha val="30000"/>
              </a:srgbClr>
            </a:solidFill>
            <a:prstDash val="solid"/>
            <a:round/>
          </a:ln>
        </p:spPr>
        <p:txBody>
          <a:bodyPr vert="horz" wrap="square" lIns="63500" tIns="63500" rIns="63500" bIns="63500" rtlCol="0" anchor="ctr"/>
          <a:lstStyle/>
          <a:p>
            <a:pPr algn="ctr">
              <a:defRPr/>
            </a:pPr>
          </a:p>
        </p:txBody>
      </p:sp>
      <p:pic>
        <p:nvPicPr>
          <p:cNvPr id="4" name="Picture 4"/>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16000" y="1778000"/>
            <a:ext cx="355600" cy="355600"/>
          </a:xfrm>
          <a:prstGeom prst="rect">
            <a:avLst/>
          </a:prstGeom>
        </p:spPr>
      </p:pic>
      <p:sp>
        <p:nvSpPr>
          <p:cNvPr id="5" name="AutoShape 5"/>
          <p:cNvSpPr/>
          <p:nvPr/>
        </p:nvSpPr>
        <p:spPr>
          <a:xfrm>
            <a:off x="1498600" y="1752600"/>
            <a:ext cx="4191000" cy="4064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00E5FF"/>
                </a:solidFill>
                <a:latin typeface="Noto Sans SC" panose="020B0200000000000000" charset="-122"/>
                <a:ea typeface="Noto Sans SC" panose="020B0200000000000000" charset="-122"/>
                <a:cs typeface="Noto Sans SC" panose="020B0200000000000000" charset="-122"/>
                <a:sym typeface="Noto Sans SC" panose="020B0200000000000000" charset="-122"/>
              </a:rPr>
              <a:t>基本定义与表示</a:t>
            </a:r>
            <a:endParaRPr lang="en-US" sz="1100"/>
          </a:p>
        </p:txBody>
      </p:sp>
      <p:cxnSp>
        <p:nvCxnSpPr>
          <p:cNvPr id="6" name="Connector 6"/>
          <p:cNvCxnSpPr/>
          <p:nvPr/>
        </p:nvCxnSpPr>
        <p:spPr>
          <a:xfrm rot="-9291">
            <a:off x="1016009" y="2216150"/>
            <a:ext cx="4699000" cy="12700"/>
          </a:xfrm>
          <a:prstGeom prst="straightConnector1">
            <a:avLst/>
          </a:prstGeom>
          <a:solidFill>
            <a:srgbClr val="DEE0E3">
              <a:alpha val="100000"/>
            </a:srgbClr>
          </a:solidFill>
          <a:ln w="12700" cap="flat" cmpd="sng">
            <a:solidFill>
              <a:srgbClr val="B0BEC5">
                <a:alpha val="20000"/>
              </a:srgbClr>
            </a:solidFill>
            <a:prstDash val="solid"/>
            <a:round/>
            <a:headEnd type="none" w="med" len="med"/>
            <a:tailEnd type="none" w="med" len="med"/>
          </a:ln>
        </p:spPr>
      </p:cxnSp>
      <p:sp>
        <p:nvSpPr>
          <p:cNvPr id="7" name="AutoShape 7"/>
          <p:cNvSpPr/>
          <p:nvPr/>
        </p:nvSpPr>
        <p:spPr>
          <a:xfrm>
            <a:off x="1016000" y="2349500"/>
            <a:ext cx="4699000" cy="1143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 定义：既非源也非目标，用于补充说明指令操作的参数。</a:t>
            </a:r>
            <a:endParaRPr lang="en-US" sz="1100"/>
          </a:p>
          <a:p>
            <a:pPr indent="0" algn="l">
              <a:lnSpc>
                <a:spcPct val="125000"/>
              </a:lnSpc>
            </a:pPr>
            <a:r>
              <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 表示：通常用 n、m、n1、n2 等符号表示。</a:t>
            </a:r>
            <a:endPar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8" name="AutoShape 8"/>
          <p:cNvSpPr/>
          <p:nvPr/>
        </p:nvSpPr>
        <p:spPr>
          <a:xfrm>
            <a:off x="6223000" y="1524000"/>
            <a:ext cx="5207000" cy="2159000"/>
          </a:xfrm>
          <a:prstGeom prst="roundRect">
            <a:avLst>
              <a:gd name="adj" fmla="val 5882"/>
            </a:avLst>
          </a:prstGeom>
          <a:solidFill>
            <a:srgbClr val="0D192D">
              <a:alpha val="80000"/>
            </a:srgbClr>
          </a:solidFill>
          <a:ln w="12700" cap="flat" cmpd="sng">
            <a:solidFill>
              <a:srgbClr val="00A1FF">
                <a:alpha val="30000"/>
              </a:srgbClr>
            </a:solidFill>
            <a:prstDash val="solid"/>
            <a:round/>
          </a:ln>
        </p:spPr>
        <p:txBody>
          <a:bodyPr vert="horz" wrap="square" lIns="63500" tIns="63500" rIns="63500" bIns="63500" rtlCol="0" anchor="ctr"/>
          <a:lstStyle/>
          <a:p>
            <a:pPr algn="ctr">
              <a:defRPr/>
            </a:pPr>
          </a:p>
        </p:txBody>
      </p:sp>
      <p:pic>
        <p:nvPicPr>
          <p:cNvPr id="9" name="Picture 9"/>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477000" y="1778000"/>
            <a:ext cx="355600" cy="355600"/>
          </a:xfrm>
          <a:prstGeom prst="rect">
            <a:avLst/>
          </a:prstGeom>
        </p:spPr>
      </p:pic>
      <p:sp>
        <p:nvSpPr>
          <p:cNvPr id="10" name="AutoShape 10"/>
          <p:cNvSpPr/>
          <p:nvPr/>
        </p:nvSpPr>
        <p:spPr>
          <a:xfrm>
            <a:off x="6959600" y="1752600"/>
            <a:ext cx="4191000" cy="4064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00E5FF"/>
                </a:solidFill>
                <a:latin typeface="Noto Sans SC" panose="020B0200000000000000" charset="-122"/>
                <a:ea typeface="Noto Sans SC" panose="020B0200000000000000" charset="-122"/>
                <a:cs typeface="Noto Sans SC" panose="020B0200000000000000" charset="-122"/>
                <a:sym typeface="Noto Sans SC" panose="020B0200000000000000" charset="-122"/>
              </a:rPr>
              <a:t>主要作用</a:t>
            </a:r>
            <a:endParaRPr lang="en-US" sz="1100"/>
          </a:p>
        </p:txBody>
      </p:sp>
      <p:cxnSp>
        <p:nvCxnSpPr>
          <p:cNvPr id="11" name="Connector 11"/>
          <p:cNvCxnSpPr/>
          <p:nvPr/>
        </p:nvCxnSpPr>
        <p:spPr>
          <a:xfrm rot="-9291">
            <a:off x="6477009" y="2216150"/>
            <a:ext cx="4699000" cy="12700"/>
          </a:xfrm>
          <a:prstGeom prst="straightConnector1">
            <a:avLst/>
          </a:prstGeom>
          <a:solidFill>
            <a:srgbClr val="DEE0E3">
              <a:alpha val="100000"/>
            </a:srgbClr>
          </a:solidFill>
          <a:ln w="12700" cap="flat" cmpd="sng">
            <a:solidFill>
              <a:srgbClr val="B0BEC5">
                <a:alpha val="20000"/>
              </a:srgbClr>
            </a:solidFill>
            <a:prstDash val="solid"/>
            <a:round/>
            <a:headEnd type="none" w="med" len="med"/>
            <a:tailEnd type="none" w="med" len="med"/>
          </a:ln>
        </p:spPr>
      </p:cxnSp>
      <p:sp>
        <p:nvSpPr>
          <p:cNvPr id="12" name="AutoShape 12"/>
          <p:cNvSpPr/>
          <p:nvPr/>
        </p:nvSpPr>
        <p:spPr>
          <a:xfrm>
            <a:off x="6477000" y="2349500"/>
            <a:ext cx="4699000" cy="1143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 用来指定操作的具体属性，如：</a:t>
            </a:r>
            <a:endParaRPr lang="en-US" sz="1100"/>
          </a:p>
          <a:p>
            <a:pPr indent="0" algn="l">
              <a:lnSpc>
                <a:spcPct val="125000"/>
              </a:lnSpc>
            </a:pPr>
            <a:r>
              <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 操作的位数（如移位指令的位移量）</a:t>
            </a:r>
            <a:endPar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25000"/>
              </a:lnSpc>
            </a:pPr>
            <a:r>
              <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 数据的长度、执行次数或起始位置等。</a:t>
            </a:r>
            <a:endPar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3" name="AutoShape 13"/>
          <p:cNvSpPr/>
          <p:nvPr/>
        </p:nvSpPr>
        <p:spPr>
          <a:xfrm>
            <a:off x="762000" y="3937000"/>
            <a:ext cx="5207000" cy="2159000"/>
          </a:xfrm>
          <a:prstGeom prst="roundRect">
            <a:avLst>
              <a:gd name="adj" fmla="val 5882"/>
            </a:avLst>
          </a:prstGeom>
          <a:solidFill>
            <a:srgbClr val="0D192D">
              <a:alpha val="80000"/>
            </a:srgbClr>
          </a:solidFill>
          <a:ln w="12700" cap="flat" cmpd="sng">
            <a:solidFill>
              <a:srgbClr val="00A1FF">
                <a:alpha val="30000"/>
              </a:srgbClr>
            </a:solidFill>
            <a:prstDash val="solid"/>
            <a:round/>
          </a:ln>
        </p:spPr>
        <p:txBody>
          <a:bodyPr vert="horz" wrap="square" lIns="63500" tIns="63500" rIns="63500" bIns="63500" rtlCol="0" anchor="ctr"/>
          <a:lstStyle/>
          <a:p>
            <a:pPr algn="ctr">
              <a:defRPr/>
            </a:pPr>
          </a:p>
        </p:txBody>
      </p:sp>
      <p:pic>
        <p:nvPicPr>
          <p:cNvPr id="14" name="Picture 14"/>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6000" y="4191000"/>
            <a:ext cx="355600" cy="355600"/>
          </a:xfrm>
          <a:prstGeom prst="rect">
            <a:avLst/>
          </a:prstGeom>
        </p:spPr>
      </p:pic>
      <p:sp>
        <p:nvSpPr>
          <p:cNvPr id="15" name="AutoShape 15"/>
          <p:cNvSpPr/>
          <p:nvPr/>
        </p:nvSpPr>
        <p:spPr>
          <a:xfrm>
            <a:off x="1498600" y="4165600"/>
            <a:ext cx="4191000" cy="4064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00E5FF"/>
                </a:solidFill>
                <a:latin typeface="Noto Sans SC" panose="020B0200000000000000" charset="-122"/>
                <a:ea typeface="Noto Sans SC" panose="020B0200000000000000" charset="-122"/>
                <a:cs typeface="Noto Sans SC" panose="020B0200000000000000" charset="-122"/>
                <a:sym typeface="Noto Sans SC" panose="020B0200000000000000" charset="-122"/>
              </a:rPr>
              <a:t>数据类型特征</a:t>
            </a:r>
            <a:endParaRPr lang="en-US" sz="1100"/>
          </a:p>
        </p:txBody>
      </p:sp>
      <p:cxnSp>
        <p:nvCxnSpPr>
          <p:cNvPr id="16" name="Connector 16"/>
          <p:cNvCxnSpPr/>
          <p:nvPr/>
        </p:nvCxnSpPr>
        <p:spPr>
          <a:xfrm rot="-9291">
            <a:off x="1016009" y="4629150"/>
            <a:ext cx="4699000" cy="12700"/>
          </a:xfrm>
          <a:prstGeom prst="straightConnector1">
            <a:avLst/>
          </a:prstGeom>
          <a:solidFill>
            <a:srgbClr val="DEE0E3">
              <a:alpha val="100000"/>
            </a:srgbClr>
          </a:solidFill>
          <a:ln w="12700" cap="flat" cmpd="sng">
            <a:solidFill>
              <a:srgbClr val="B0BEC5">
                <a:alpha val="20000"/>
              </a:srgbClr>
            </a:solidFill>
            <a:prstDash val="solid"/>
            <a:round/>
            <a:headEnd type="none" w="med" len="med"/>
            <a:tailEnd type="none" w="med" len="med"/>
          </a:ln>
        </p:spPr>
      </p:cxnSp>
      <p:sp>
        <p:nvSpPr>
          <p:cNvPr id="17" name="AutoShape 17"/>
          <p:cNvSpPr/>
          <p:nvPr/>
        </p:nvSpPr>
        <p:spPr>
          <a:xfrm>
            <a:off x="1016000" y="4762500"/>
            <a:ext cx="4699000" cy="1143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 辅助操作数一般为十进制常数（K）。</a:t>
            </a:r>
            <a:endParaRPr lang="en-US" sz="1100"/>
          </a:p>
          <a:p>
            <a:pPr indent="0" algn="l">
              <a:lnSpc>
                <a:spcPct val="125000"/>
              </a:lnSpc>
            </a:pPr>
            <a:r>
              <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 作为指令执行的固定参数，在编译或执行时确定。</a:t>
            </a:r>
            <a:endPar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8" name="AutoShape 18"/>
          <p:cNvSpPr/>
          <p:nvPr/>
        </p:nvSpPr>
        <p:spPr>
          <a:xfrm>
            <a:off x="6223000" y="3937000"/>
            <a:ext cx="5207000" cy="2159000"/>
          </a:xfrm>
          <a:prstGeom prst="roundRect">
            <a:avLst>
              <a:gd name="adj" fmla="val 5882"/>
            </a:avLst>
          </a:prstGeom>
          <a:solidFill>
            <a:srgbClr val="0D192D">
              <a:alpha val="80000"/>
            </a:srgbClr>
          </a:solidFill>
          <a:ln w="12700" cap="flat" cmpd="sng">
            <a:solidFill>
              <a:srgbClr val="00A1FF">
                <a:alpha val="30000"/>
              </a:srgbClr>
            </a:solidFill>
            <a:prstDash val="solid"/>
            <a:round/>
          </a:ln>
        </p:spPr>
        <p:txBody>
          <a:bodyPr vert="horz" wrap="square" lIns="63500" tIns="63500" rIns="63500" bIns="63500" rtlCol="0" anchor="ctr"/>
          <a:lstStyle/>
          <a:p>
            <a:pPr algn="ctr">
              <a:defRPr/>
            </a:pPr>
          </a:p>
        </p:txBody>
      </p:sp>
      <p:pic>
        <p:nvPicPr>
          <p:cNvPr id="19" name="Picture 19"/>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477000" y="4191000"/>
            <a:ext cx="355600" cy="355600"/>
          </a:xfrm>
          <a:prstGeom prst="rect">
            <a:avLst/>
          </a:prstGeom>
        </p:spPr>
      </p:pic>
      <p:sp>
        <p:nvSpPr>
          <p:cNvPr id="20" name="AutoShape 20"/>
          <p:cNvSpPr/>
          <p:nvPr/>
        </p:nvSpPr>
        <p:spPr>
          <a:xfrm>
            <a:off x="6959600" y="4165600"/>
            <a:ext cx="4191000" cy="4064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00E5FF"/>
                </a:solidFill>
                <a:latin typeface="Noto Sans SC" panose="020B0200000000000000" charset="-122"/>
                <a:ea typeface="Noto Sans SC" panose="020B0200000000000000" charset="-122"/>
                <a:cs typeface="Noto Sans SC" panose="020B0200000000000000" charset="-122"/>
                <a:sym typeface="Noto Sans SC" panose="020B0200000000000000" charset="-122"/>
              </a:rPr>
              <a:t>典型应用举例</a:t>
            </a:r>
            <a:endParaRPr lang="en-US" sz="1100"/>
          </a:p>
        </p:txBody>
      </p:sp>
      <p:cxnSp>
        <p:nvCxnSpPr>
          <p:cNvPr id="21" name="Connector 21"/>
          <p:cNvCxnSpPr/>
          <p:nvPr/>
        </p:nvCxnSpPr>
        <p:spPr>
          <a:xfrm rot="-9291">
            <a:off x="6477009" y="4629150"/>
            <a:ext cx="4699000" cy="12700"/>
          </a:xfrm>
          <a:prstGeom prst="straightConnector1">
            <a:avLst/>
          </a:prstGeom>
          <a:solidFill>
            <a:srgbClr val="DEE0E3">
              <a:alpha val="100000"/>
            </a:srgbClr>
          </a:solidFill>
          <a:ln w="12700" cap="flat" cmpd="sng">
            <a:solidFill>
              <a:srgbClr val="B0BEC5">
                <a:alpha val="20000"/>
              </a:srgbClr>
            </a:solidFill>
            <a:prstDash val="solid"/>
            <a:round/>
            <a:headEnd type="none" w="med" len="med"/>
            <a:tailEnd type="none" w="med" len="med"/>
          </a:ln>
        </p:spPr>
      </p:cxnSp>
      <p:sp>
        <p:nvSpPr>
          <p:cNvPr id="22" name="AutoShape 22"/>
          <p:cNvSpPr/>
          <p:nvPr/>
        </p:nvSpPr>
        <p:spPr>
          <a:xfrm>
            <a:off x="6477000" y="4762500"/>
            <a:ext cx="4699000" cy="1143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 在移位指令中，n 通常表示移位的位数（如 n=4 表示移4位）。</a:t>
            </a:r>
            <a:endParaRPr lang="en-US" sz="1100"/>
          </a:p>
          <a:p>
            <a:pPr indent="0" algn="l">
              <a:lnSpc>
                <a:spcPct val="125000"/>
              </a:lnSpc>
            </a:pPr>
            <a:r>
              <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 在循环指令中，m 可能代表循环执行的次数。</a:t>
            </a:r>
            <a:endPar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00A1FF"/>
                </a:solidFill>
                <a:latin typeface="Noto Sans SC" panose="020B0200000000000000" charset="-122"/>
                <a:ea typeface="Noto Sans SC" panose="020B0200000000000000" charset="-122"/>
                <a:cs typeface="Noto Sans SC" panose="020B0200000000000000" charset="-122"/>
                <a:sym typeface="Noto Sans SC" panose="020B0200000000000000" charset="-122"/>
              </a:rPr>
              <a:t>操作数据长度：16位与32位</a:t>
            </a:r>
            <a:endParaRPr lang="en-US" sz="1100"/>
          </a:p>
        </p:txBody>
      </p:sp>
      <p:sp>
        <p:nvSpPr>
          <p:cNvPr id="3" name="AutoShape 3"/>
          <p:cNvSpPr/>
          <p:nvPr/>
        </p:nvSpPr>
        <p:spPr>
          <a:xfrm>
            <a:off x="762000" y="1524000"/>
            <a:ext cx="5080000" cy="2286000"/>
          </a:xfrm>
          <a:prstGeom prst="roundRect">
            <a:avLst>
              <a:gd name="adj" fmla="val 5555"/>
            </a:avLst>
          </a:prstGeom>
          <a:solidFill>
            <a:srgbClr val="141E28">
              <a:alpha val="70000"/>
            </a:srgbClr>
          </a:solidFill>
          <a:ln w="12700" cap="flat" cmpd="sng">
            <a:solidFill>
              <a:srgbClr val="00A1FF">
                <a:alpha val="30000"/>
              </a:srgbClr>
            </a:solidFill>
            <a:prstDash val="solid"/>
            <a:round/>
          </a:ln>
        </p:spPr>
        <p:txBody>
          <a:bodyPr vert="horz" wrap="square" lIns="63500" tIns="63500" rIns="63500" bIns="63500" rtlCol="0" anchor="ctr"/>
          <a:lstStyle/>
          <a:p>
            <a:pPr algn="ctr">
              <a:defRPr/>
            </a:pPr>
          </a:p>
        </p:txBody>
      </p:sp>
      <p:pic>
        <p:nvPicPr>
          <p:cNvPr id="4" name="Picture 4"/>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16000" y="1714500"/>
            <a:ext cx="355600" cy="355600"/>
          </a:xfrm>
          <a:prstGeom prst="rect">
            <a:avLst/>
          </a:prstGeom>
        </p:spPr>
      </p:pic>
      <p:sp>
        <p:nvSpPr>
          <p:cNvPr id="5" name="AutoShape 5"/>
          <p:cNvSpPr/>
          <p:nvPr/>
        </p:nvSpPr>
        <p:spPr>
          <a:xfrm>
            <a:off x="1473200" y="1676400"/>
            <a:ext cx="4064000" cy="431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16位指令 (默认模式)</a:t>
            </a:r>
            <a:endParaRPr lang="en-US" sz="1100"/>
          </a:p>
        </p:txBody>
      </p:sp>
      <p:cxnSp>
        <p:nvCxnSpPr>
          <p:cNvPr id="6" name="Connector 6"/>
          <p:cNvCxnSpPr/>
          <p:nvPr/>
        </p:nvCxnSpPr>
        <p:spPr>
          <a:xfrm rot="-9549">
            <a:off x="1016009" y="2152650"/>
            <a:ext cx="4572000" cy="12700"/>
          </a:xfrm>
          <a:prstGeom prst="straightConnector1">
            <a:avLst/>
          </a:prstGeom>
          <a:solidFill>
            <a:srgbClr val="DEE0E3">
              <a:alpha val="100000"/>
            </a:srgbClr>
          </a:solidFill>
          <a:ln w="12700" cap="flat" cmpd="sng">
            <a:solidFill>
              <a:srgbClr val="B0BEC5">
                <a:alpha val="30000"/>
              </a:srgbClr>
            </a:solidFill>
            <a:prstDash val="solid"/>
            <a:round/>
            <a:headEnd type="none" w="med" len="med"/>
            <a:tailEnd type="none" w="med" len="med"/>
          </a:ln>
        </p:spPr>
      </p:cxnSp>
      <p:sp>
        <p:nvSpPr>
          <p:cNvPr id="7" name="AutoShape 7"/>
          <p:cNvSpPr/>
          <p:nvPr/>
        </p:nvSpPr>
        <p:spPr>
          <a:xfrm>
            <a:off x="1016000" y="2260600"/>
            <a:ext cx="4572000" cy="1397000"/>
          </a:xfrm>
          <a:prstGeom prst="rect">
            <a:avLst/>
          </a:prstGeom>
          <a:noFill/>
          <a:ln w="12700" cap="flat" cmpd="sng">
            <a:noFill/>
            <a:prstDash val="solid"/>
            <a:round/>
          </a:ln>
        </p:spPr>
        <p:txBody>
          <a:bodyPr vert="horz" wrap="square" lIns="0" tIns="0" rIns="0" bIns="0" rtlCol="0" anchor="ctr" anchorCtr="0"/>
          <a:lstStyle/>
          <a:p>
            <a:pPr marL="177800" indent="-177800" algn="l">
              <a:lnSpc>
                <a:spcPct val="125000"/>
              </a:lnSpc>
              <a:buClr>
                <a:srgbClr val="B0BEC5"/>
              </a:buClr>
              <a:buChar char="•"/>
              <a:defRPr/>
            </a:pPr>
            <a:r>
              <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无需前缀，直接使用助记符（如 MOV）</a:t>
            </a:r>
            <a:endParaRPr lang="en-US" sz="1100"/>
          </a:p>
          <a:p>
            <a:pPr marL="177800" indent="-177800" algn="l">
              <a:lnSpc>
                <a:spcPct val="125000"/>
              </a:lnSpc>
              <a:buClr>
                <a:srgbClr val="B0BEC5"/>
              </a:buClr>
              <a:buChar char="•"/>
            </a:pPr>
            <a:r>
              <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处理范围：-32768 ~ +32767</a:t>
            </a:r>
            <a:endPar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177800" indent="-177800" algn="l">
              <a:lnSpc>
                <a:spcPct val="125000"/>
              </a:lnSpc>
              <a:buClr>
                <a:srgbClr val="B0BEC5"/>
              </a:buClr>
              <a:buChar char="•"/>
            </a:pPr>
            <a:r>
              <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适用场景：大多数常规控制场合</a:t>
            </a:r>
            <a:endPar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8" name="AutoShape 8"/>
          <p:cNvSpPr/>
          <p:nvPr/>
        </p:nvSpPr>
        <p:spPr>
          <a:xfrm>
            <a:off x="762000" y="4000500"/>
            <a:ext cx="5080000" cy="2286000"/>
          </a:xfrm>
          <a:prstGeom prst="roundRect">
            <a:avLst>
              <a:gd name="adj" fmla="val 5555"/>
            </a:avLst>
          </a:prstGeom>
          <a:solidFill>
            <a:srgbClr val="141E28">
              <a:alpha val="70000"/>
            </a:srgbClr>
          </a:solidFill>
          <a:ln w="12700" cap="flat" cmpd="sng">
            <a:solidFill>
              <a:srgbClr val="00E5FF">
                <a:alpha val="30000"/>
              </a:srgbClr>
            </a:solidFill>
            <a:prstDash val="solid"/>
            <a:round/>
          </a:ln>
        </p:spPr>
        <p:txBody>
          <a:bodyPr vert="horz" wrap="square" lIns="63500" tIns="63500" rIns="63500" bIns="63500" rtlCol="0" anchor="ctr"/>
          <a:lstStyle/>
          <a:p>
            <a:pPr algn="ctr">
              <a:defRPr/>
            </a:pPr>
          </a:p>
        </p:txBody>
      </p:sp>
      <p:pic>
        <p:nvPicPr>
          <p:cNvPr id="9" name="Picture 9"/>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6000" y="4191000"/>
            <a:ext cx="355600" cy="355600"/>
          </a:xfrm>
          <a:prstGeom prst="rect">
            <a:avLst/>
          </a:prstGeom>
        </p:spPr>
      </p:pic>
      <p:sp>
        <p:nvSpPr>
          <p:cNvPr id="10" name="AutoShape 10"/>
          <p:cNvSpPr/>
          <p:nvPr/>
        </p:nvSpPr>
        <p:spPr>
          <a:xfrm>
            <a:off x="1473200" y="4152900"/>
            <a:ext cx="4064000" cy="431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32位指令 (高精度运算)</a:t>
            </a:r>
            <a:endParaRPr lang="en-US" sz="1100"/>
          </a:p>
        </p:txBody>
      </p:sp>
      <p:cxnSp>
        <p:nvCxnSpPr>
          <p:cNvPr id="11" name="Connector 11"/>
          <p:cNvCxnSpPr/>
          <p:nvPr/>
        </p:nvCxnSpPr>
        <p:spPr>
          <a:xfrm rot="-9549">
            <a:off x="1016009" y="4629150"/>
            <a:ext cx="4572000" cy="12700"/>
          </a:xfrm>
          <a:prstGeom prst="straightConnector1">
            <a:avLst/>
          </a:prstGeom>
          <a:solidFill>
            <a:srgbClr val="DEE0E3">
              <a:alpha val="100000"/>
            </a:srgbClr>
          </a:solidFill>
          <a:ln w="12700" cap="flat" cmpd="sng">
            <a:solidFill>
              <a:srgbClr val="B0BEC5">
                <a:alpha val="30000"/>
              </a:srgbClr>
            </a:solidFill>
            <a:prstDash val="solid"/>
            <a:round/>
            <a:headEnd type="none" w="med" len="med"/>
            <a:tailEnd type="none" w="med" len="med"/>
          </a:ln>
        </p:spPr>
      </p:cxnSp>
      <p:sp>
        <p:nvSpPr>
          <p:cNvPr id="12" name="AutoShape 12"/>
          <p:cNvSpPr/>
          <p:nvPr/>
        </p:nvSpPr>
        <p:spPr>
          <a:xfrm>
            <a:off x="1016000" y="4737100"/>
            <a:ext cx="4572000" cy="1397000"/>
          </a:xfrm>
          <a:prstGeom prst="rect">
            <a:avLst/>
          </a:prstGeom>
          <a:noFill/>
          <a:ln w="12700" cap="flat" cmpd="sng">
            <a:noFill/>
            <a:prstDash val="solid"/>
            <a:round/>
          </a:ln>
        </p:spPr>
        <p:txBody>
          <a:bodyPr vert="horz" wrap="square" lIns="0" tIns="0" rIns="0" bIns="0" rtlCol="0" anchor="ctr" anchorCtr="0"/>
          <a:lstStyle/>
          <a:p>
            <a:pPr marL="177800" indent="-177800" algn="l">
              <a:lnSpc>
                <a:spcPct val="125000"/>
              </a:lnSpc>
              <a:buClr>
                <a:srgbClr val="B0BEC5"/>
              </a:buClr>
              <a:buChar char="•"/>
              <a:defRPr/>
            </a:pPr>
            <a:r>
              <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需在助记符前加前缀 "D"（如 DMOV）</a:t>
            </a:r>
            <a:endParaRPr lang="en-US" sz="1100"/>
          </a:p>
          <a:p>
            <a:pPr marL="177800" indent="-177800" algn="l">
              <a:lnSpc>
                <a:spcPct val="125000"/>
              </a:lnSpc>
              <a:buClr>
                <a:srgbClr val="B0BEC5"/>
              </a:buClr>
              <a:buChar char="•"/>
            </a:pPr>
            <a:r>
              <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处理范围：-2147483648 ~ +2147483647</a:t>
            </a:r>
            <a:endPar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177800" indent="-177800" algn="l">
              <a:lnSpc>
                <a:spcPct val="125000"/>
              </a:lnSpc>
              <a:buClr>
                <a:srgbClr val="B0BEC5"/>
              </a:buClr>
              <a:buChar char="•"/>
            </a:pPr>
            <a:r>
              <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适用场景：定位控制、高速计数等大数值运算</a:t>
            </a:r>
            <a:endPar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3" name="AutoShape 13"/>
          <p:cNvSpPr/>
          <p:nvPr/>
        </p:nvSpPr>
        <p:spPr>
          <a:xfrm>
            <a:off x="6136005" y="1570355"/>
            <a:ext cx="5334000" cy="4762500"/>
          </a:xfrm>
          <a:prstGeom prst="roundRect">
            <a:avLst>
              <a:gd name="adj" fmla="val 2666"/>
            </a:avLst>
          </a:prstGeom>
          <a:solidFill>
            <a:srgbClr val="141E28">
              <a:alpha val="70000"/>
            </a:srgbClr>
          </a:solidFill>
          <a:ln w="12700" cap="flat" cmpd="sng">
            <a:solidFill>
              <a:srgbClr val="B0BEC5">
                <a:alpha val="20000"/>
              </a:srgbClr>
            </a:solidFill>
            <a:prstDash val="solid"/>
            <a:round/>
          </a:ln>
        </p:spPr>
        <p:txBody>
          <a:bodyPr vert="horz" wrap="square" lIns="63500" tIns="63500" rIns="63500" bIns="63500" rtlCol="0" anchor="ctr"/>
          <a:lstStyle/>
          <a:p>
            <a:pPr algn="ctr">
              <a:defRPr/>
            </a:pPr>
          </a:p>
        </p:txBody>
      </p:sp>
      <p:pic>
        <p:nvPicPr>
          <p:cNvPr id="14" name="Picture 14"/>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350000" y="1714500"/>
            <a:ext cx="304800" cy="304800"/>
          </a:xfrm>
          <a:prstGeom prst="rect">
            <a:avLst/>
          </a:prstGeom>
        </p:spPr>
      </p:pic>
      <p:sp>
        <p:nvSpPr>
          <p:cNvPr id="15" name="AutoShape 15"/>
          <p:cNvSpPr/>
          <p:nvPr/>
        </p:nvSpPr>
        <p:spPr>
          <a:xfrm>
            <a:off x="6731000" y="1676400"/>
            <a:ext cx="4445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指令格式示例 (MOV vs DMOV)</a:t>
            </a:r>
            <a:endParaRPr lang="en-US" sz="1100"/>
          </a:p>
        </p:txBody>
      </p:sp>
      <p:pic>
        <p:nvPicPr>
          <p:cNvPr id="16" name="Picture 16"/>
          <p:cNvPicPr>
            <a:picLocks noChangeAspect="1"/>
          </p:cNvPicPr>
          <p:nvPr/>
        </p:nvPicPr>
        <p:blipFill>
          <a:blip r:embed="rId8"/>
          <a:srcRect l="1521" t="-10921" r="6568"/>
          <a:stretch>
            <a:fillRect/>
          </a:stretch>
        </p:blipFill>
        <p:spPr>
          <a:xfrm>
            <a:off x="6433820" y="2590800"/>
            <a:ext cx="5036185" cy="2653030"/>
          </a:xfrm>
          <a:prstGeom prst="rect">
            <a:avLst/>
          </a:prstGeom>
          <a:noFill/>
          <a:ln w="12700" cap="flat" cmpd="sng">
            <a:solidFill>
              <a:srgbClr val="B0BEC5">
                <a:alpha val="50000"/>
              </a:srgbClr>
            </a:solidFill>
            <a:prstDash val="solid"/>
            <a:round/>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00A1FF"/>
                </a:solidFill>
                <a:latin typeface="Noto Sans SC" panose="020B0200000000000000" charset="-122"/>
                <a:ea typeface="Noto Sans SC" panose="020B0200000000000000" charset="-122"/>
                <a:cs typeface="Noto Sans SC" panose="020B0200000000000000" charset="-122"/>
                <a:sym typeface="Noto Sans SC" panose="020B0200000000000000" charset="-122"/>
              </a:rPr>
              <a:t>指令执行方式：连续与脉冲</a:t>
            </a:r>
            <a:endParaRPr lang="en-US" sz="1100"/>
          </a:p>
        </p:txBody>
      </p:sp>
      <p:sp>
        <p:nvSpPr>
          <p:cNvPr id="3" name="AutoShape 3"/>
          <p:cNvSpPr/>
          <p:nvPr/>
        </p:nvSpPr>
        <p:spPr>
          <a:xfrm>
            <a:off x="762000" y="1397000"/>
            <a:ext cx="5334000" cy="2413000"/>
          </a:xfrm>
          <a:prstGeom prst="roundRect">
            <a:avLst>
              <a:gd name="adj" fmla="val 5263"/>
            </a:avLst>
          </a:prstGeom>
          <a:solidFill>
            <a:srgbClr val="141E28">
              <a:alpha val="85000"/>
            </a:srgbClr>
          </a:solidFill>
          <a:ln w="12700" cap="flat" cmpd="sng">
            <a:solidFill>
              <a:srgbClr val="00A1FF">
                <a:alpha val="30000"/>
              </a:srgbClr>
            </a:solidFill>
            <a:prstDash val="solid"/>
            <a:round/>
          </a:ln>
        </p:spPr>
        <p:txBody>
          <a:bodyPr vert="horz" wrap="square" lIns="63500" tIns="63500" rIns="63500" bIns="63500" rtlCol="0" anchor="ctr"/>
          <a:lstStyle/>
          <a:p>
            <a:pPr algn="ctr">
              <a:defRPr/>
            </a:pPr>
          </a:p>
        </p:txBody>
      </p:sp>
      <p:pic>
        <p:nvPicPr>
          <p:cNvPr id="4" name="Picture 4"/>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16000" y="1651000"/>
            <a:ext cx="406400" cy="406400"/>
          </a:xfrm>
          <a:prstGeom prst="rect">
            <a:avLst/>
          </a:prstGeom>
        </p:spPr>
      </p:pic>
      <p:sp>
        <p:nvSpPr>
          <p:cNvPr id="5" name="AutoShape 5"/>
          <p:cNvSpPr/>
          <p:nvPr/>
        </p:nvSpPr>
        <p:spPr>
          <a:xfrm>
            <a:off x="1524000" y="1651000"/>
            <a:ext cx="4318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00E5FF"/>
                </a:solidFill>
                <a:latin typeface="Noto Sans SC" panose="020B0200000000000000" charset="-122"/>
                <a:ea typeface="Noto Sans SC" panose="020B0200000000000000" charset="-122"/>
                <a:cs typeface="Noto Sans SC" panose="020B0200000000000000" charset="-122"/>
                <a:sym typeface="Noto Sans SC" panose="020B0200000000000000" charset="-122"/>
              </a:rPr>
              <a:t>连续执行 (Continuous)</a:t>
            </a:r>
            <a:endParaRPr lang="en-US" sz="1100"/>
          </a:p>
        </p:txBody>
      </p:sp>
      <p:cxnSp>
        <p:nvCxnSpPr>
          <p:cNvPr id="6" name="Connector 6"/>
          <p:cNvCxnSpPr/>
          <p:nvPr/>
        </p:nvCxnSpPr>
        <p:spPr>
          <a:xfrm rot="-9046">
            <a:off x="1016008" y="2089150"/>
            <a:ext cx="4826000" cy="12700"/>
          </a:xfrm>
          <a:prstGeom prst="straightConnector1">
            <a:avLst/>
          </a:prstGeom>
          <a:solidFill>
            <a:srgbClr val="DEE0E3">
              <a:alpha val="100000"/>
            </a:srgbClr>
          </a:solidFill>
          <a:ln w="12700" cap="flat" cmpd="sng">
            <a:solidFill>
              <a:srgbClr val="B0BEC5">
                <a:alpha val="20000"/>
              </a:srgbClr>
            </a:solidFill>
            <a:prstDash val="solid"/>
            <a:round/>
            <a:headEnd type="none" w="med" len="med"/>
            <a:tailEnd type="none" w="med" len="med"/>
          </a:ln>
        </p:spPr>
      </p:cxnSp>
      <p:sp>
        <p:nvSpPr>
          <p:cNvPr id="7" name="AutoShape 7"/>
          <p:cNvSpPr/>
          <p:nvPr/>
        </p:nvSpPr>
        <p:spPr>
          <a:xfrm>
            <a:off x="1016000" y="2222500"/>
            <a:ext cx="4826000" cy="1397000"/>
          </a:xfrm>
          <a:prstGeom prst="rect">
            <a:avLst/>
          </a:prstGeom>
          <a:noFill/>
          <a:ln w="12700" cap="flat" cmpd="sng">
            <a:noFill/>
            <a:prstDash val="solid"/>
            <a:round/>
          </a:ln>
        </p:spPr>
        <p:txBody>
          <a:bodyPr vert="horz" wrap="square" lIns="0" tIns="0" rIns="0" bIns="0" rtlCol="0" anchor="ctr" anchorCtr="0"/>
          <a:lstStyle/>
          <a:p>
            <a:pPr marL="177800" indent="-177800" algn="l">
              <a:lnSpc>
                <a:spcPct val="125000"/>
              </a:lnSpc>
              <a:buClr>
                <a:srgbClr val="B0BEC5"/>
              </a:buClr>
              <a:buChar char="•"/>
              <a:defRPr/>
            </a:pPr>
            <a:r>
              <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模式特征：默认模式，无后缀。</a:t>
            </a:r>
            <a:endParaRPr lang="en-US" sz="1100"/>
          </a:p>
          <a:p>
            <a:pPr marL="177800" indent="-177800" algn="l">
              <a:lnSpc>
                <a:spcPct val="125000"/>
              </a:lnSpc>
              <a:buClr>
                <a:srgbClr val="B0BEC5"/>
              </a:buClr>
              <a:buChar char="•"/>
            </a:pPr>
            <a:r>
              <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执行逻辑：驱动条件为ON时，每个扫描周期执行一次。</a:t>
            </a:r>
            <a:endPar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177800" indent="-177800" algn="l">
              <a:lnSpc>
                <a:spcPct val="125000"/>
              </a:lnSpc>
              <a:buClr>
                <a:srgbClr val="B0BEC5"/>
              </a:buClr>
              <a:buChar char="•"/>
            </a:pPr>
            <a:r>
              <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适用场景：需要持续更新数据的场合。</a:t>
            </a:r>
            <a:endPar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8" name="AutoShape 8"/>
          <p:cNvSpPr/>
          <p:nvPr/>
        </p:nvSpPr>
        <p:spPr>
          <a:xfrm>
            <a:off x="762000" y="4000500"/>
            <a:ext cx="5334000" cy="2413000"/>
          </a:xfrm>
          <a:prstGeom prst="roundRect">
            <a:avLst>
              <a:gd name="adj" fmla="val 5263"/>
            </a:avLst>
          </a:prstGeom>
          <a:solidFill>
            <a:srgbClr val="141E28">
              <a:alpha val="85000"/>
            </a:srgbClr>
          </a:solidFill>
          <a:ln w="12700" cap="flat" cmpd="sng">
            <a:solidFill>
              <a:srgbClr val="00A1FF">
                <a:alpha val="30000"/>
              </a:srgbClr>
            </a:solidFill>
            <a:prstDash val="solid"/>
            <a:round/>
          </a:ln>
        </p:spPr>
        <p:txBody>
          <a:bodyPr vert="horz" wrap="square" lIns="63500" tIns="63500" rIns="63500" bIns="63500" rtlCol="0" anchor="ctr"/>
          <a:lstStyle/>
          <a:p>
            <a:pPr algn="ctr">
              <a:defRPr/>
            </a:pPr>
          </a:p>
        </p:txBody>
      </p:sp>
      <p:pic>
        <p:nvPicPr>
          <p:cNvPr id="9" name="Picture 9"/>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6000" y="4254500"/>
            <a:ext cx="406400" cy="406400"/>
          </a:xfrm>
          <a:prstGeom prst="rect">
            <a:avLst/>
          </a:prstGeom>
        </p:spPr>
      </p:pic>
      <p:sp>
        <p:nvSpPr>
          <p:cNvPr id="10" name="AutoShape 10"/>
          <p:cNvSpPr/>
          <p:nvPr/>
        </p:nvSpPr>
        <p:spPr>
          <a:xfrm>
            <a:off x="1524000" y="4254500"/>
            <a:ext cx="4318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00E5FF"/>
                </a:solidFill>
                <a:latin typeface="Noto Sans SC" panose="020B0200000000000000" charset="-122"/>
                <a:ea typeface="Noto Sans SC" panose="020B0200000000000000" charset="-122"/>
                <a:cs typeface="Noto Sans SC" panose="020B0200000000000000" charset="-122"/>
                <a:sym typeface="Noto Sans SC" panose="020B0200000000000000" charset="-122"/>
              </a:rPr>
              <a:t>脉冲执行 (Pulse)</a:t>
            </a:r>
            <a:endParaRPr lang="en-US" sz="1100"/>
          </a:p>
        </p:txBody>
      </p:sp>
      <p:cxnSp>
        <p:nvCxnSpPr>
          <p:cNvPr id="11" name="Connector 11"/>
          <p:cNvCxnSpPr/>
          <p:nvPr/>
        </p:nvCxnSpPr>
        <p:spPr>
          <a:xfrm rot="-9046">
            <a:off x="1016008" y="4692650"/>
            <a:ext cx="4826000" cy="12700"/>
          </a:xfrm>
          <a:prstGeom prst="straightConnector1">
            <a:avLst/>
          </a:prstGeom>
          <a:solidFill>
            <a:srgbClr val="DEE0E3">
              <a:alpha val="100000"/>
            </a:srgbClr>
          </a:solidFill>
          <a:ln w="12700" cap="flat" cmpd="sng">
            <a:solidFill>
              <a:srgbClr val="B0BEC5">
                <a:alpha val="20000"/>
              </a:srgbClr>
            </a:solidFill>
            <a:prstDash val="solid"/>
            <a:round/>
            <a:headEnd type="none" w="med" len="med"/>
            <a:tailEnd type="none" w="med" len="med"/>
          </a:ln>
        </p:spPr>
      </p:cxnSp>
      <p:sp>
        <p:nvSpPr>
          <p:cNvPr id="12" name="AutoShape 12"/>
          <p:cNvSpPr/>
          <p:nvPr/>
        </p:nvSpPr>
        <p:spPr>
          <a:xfrm>
            <a:off x="1016000" y="4826000"/>
            <a:ext cx="4826000" cy="1397000"/>
          </a:xfrm>
          <a:prstGeom prst="rect">
            <a:avLst/>
          </a:prstGeom>
          <a:noFill/>
          <a:ln w="12700" cap="flat" cmpd="sng">
            <a:noFill/>
            <a:prstDash val="solid"/>
            <a:round/>
          </a:ln>
        </p:spPr>
        <p:txBody>
          <a:bodyPr vert="horz" wrap="square" lIns="0" tIns="0" rIns="0" bIns="0" rtlCol="0" anchor="ctr" anchorCtr="0"/>
          <a:lstStyle/>
          <a:p>
            <a:pPr marL="177800" indent="-177800" algn="l">
              <a:lnSpc>
                <a:spcPct val="125000"/>
              </a:lnSpc>
              <a:buClr>
                <a:srgbClr val="B0BEC5"/>
              </a:buClr>
              <a:buChar char="•"/>
              <a:defRPr/>
            </a:pPr>
            <a:r>
              <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模式特征：助记符后加后缀</a:t>
            </a:r>
            <a:r>
              <a:rPr lang="en-US" sz="1400" b="1"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P</a:t>
            </a:r>
            <a:r>
              <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(如 MOVP)。</a:t>
            </a:r>
            <a:endParaRPr lang="en-US" sz="1100"/>
          </a:p>
          <a:p>
            <a:pPr marL="177800" indent="-177800" algn="l">
              <a:lnSpc>
                <a:spcPct val="125000"/>
              </a:lnSpc>
              <a:buClr>
                <a:srgbClr val="B0BEC5"/>
              </a:buClr>
              <a:buChar char="•"/>
            </a:pPr>
            <a:r>
              <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执行逻辑：仅在驱动条件由OFF变为ON（上升沿）时执行一次。</a:t>
            </a:r>
            <a:endPar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177800" indent="-177800" algn="l">
              <a:lnSpc>
                <a:spcPct val="125000"/>
              </a:lnSpc>
              <a:buClr>
                <a:srgbClr val="B0BEC5"/>
              </a:buClr>
              <a:buChar char="•"/>
            </a:pPr>
            <a:r>
              <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适用场景：数据初始化、单次计数，可缩短扫描周期。</a:t>
            </a:r>
            <a:endPar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3" name="AutoShape 13"/>
          <p:cNvSpPr/>
          <p:nvPr/>
        </p:nvSpPr>
        <p:spPr>
          <a:xfrm>
            <a:off x="6350000" y="1397000"/>
            <a:ext cx="5080000" cy="5016500"/>
          </a:xfrm>
          <a:prstGeom prst="roundRect">
            <a:avLst>
              <a:gd name="adj" fmla="val 2531"/>
            </a:avLst>
          </a:prstGeom>
          <a:solidFill>
            <a:srgbClr val="141E28">
              <a:alpha val="85000"/>
            </a:srgbClr>
          </a:solidFill>
          <a:ln w="12700" cap="flat" cmpd="sng">
            <a:solidFill>
              <a:srgbClr val="00A1FF">
                <a:alpha val="30000"/>
              </a:srgbClr>
            </a:solidFill>
            <a:prstDash val="solid"/>
            <a:round/>
          </a:ln>
        </p:spPr>
        <p:txBody>
          <a:bodyPr vert="horz" wrap="square" lIns="63500" tIns="63500" rIns="63500" bIns="63500" rtlCol="0" anchor="ctr"/>
          <a:lstStyle/>
          <a:p>
            <a:pPr algn="ctr">
              <a:defRPr/>
            </a:pPr>
          </a:p>
        </p:txBody>
      </p:sp>
      <p:pic>
        <p:nvPicPr>
          <p:cNvPr id="14" name="Picture 14"/>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604000" y="1651000"/>
            <a:ext cx="304800" cy="304800"/>
          </a:xfrm>
          <a:prstGeom prst="rect">
            <a:avLst/>
          </a:prstGeom>
        </p:spPr>
      </p:pic>
      <p:sp>
        <p:nvSpPr>
          <p:cNvPr id="15" name="AutoShape 15"/>
          <p:cNvSpPr/>
          <p:nvPr/>
        </p:nvSpPr>
        <p:spPr>
          <a:xfrm>
            <a:off x="6985000" y="1651000"/>
            <a:ext cx="4191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00E5FF"/>
                </a:solidFill>
                <a:latin typeface="Noto Sans SC" panose="020B0200000000000000" charset="-122"/>
                <a:ea typeface="Noto Sans SC" panose="020B0200000000000000" charset="-122"/>
                <a:cs typeface="Noto Sans SC" panose="020B0200000000000000" charset="-122"/>
                <a:sym typeface="Noto Sans SC" panose="020B0200000000000000" charset="-122"/>
              </a:rPr>
              <a:t>指令执行方式示例</a:t>
            </a:r>
            <a:endParaRPr lang="en-US" sz="1100"/>
          </a:p>
        </p:txBody>
      </p:sp>
      <p:pic>
        <p:nvPicPr>
          <p:cNvPr id="16" name="Picture 16"/>
          <p:cNvPicPr>
            <a:picLocks noChangeAspect="1"/>
          </p:cNvPicPr>
          <p:nvPr/>
        </p:nvPicPr>
        <p:blipFill>
          <a:blip r:embed="rId8"/>
          <a:srcRect t="10" b="10"/>
          <a:stretch>
            <a:fillRect/>
          </a:stretch>
        </p:blipFill>
        <p:spPr>
          <a:xfrm>
            <a:off x="6604000" y="2159000"/>
            <a:ext cx="4572000" cy="3276600"/>
          </a:xfrm>
          <a:prstGeom prst="rect">
            <a:avLst/>
          </a:prstGeom>
          <a:noFill/>
          <a:ln w="12700" cap="flat" cmpd="sng">
            <a:solidFill>
              <a:srgbClr val="B0BEC5">
                <a:alpha val="30000"/>
              </a:srgbClr>
            </a:solidFill>
            <a:prstDash val="solid"/>
            <a:round/>
          </a:ln>
        </p:spPr>
      </p:pic>
      <p:sp>
        <p:nvSpPr>
          <p:cNvPr id="17" name="AutoShape 17"/>
          <p:cNvSpPr/>
          <p:nvPr/>
        </p:nvSpPr>
        <p:spPr>
          <a:xfrm>
            <a:off x="6604000" y="5588000"/>
            <a:ext cx="4572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2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图示：MOV（连续）、MOVP（脉冲）与 DMOVP（32位脉冲）的指令写法对比。</a:t>
            </a:r>
            <a:endParaRPr lang="en-US" sz="110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0F172A">
            <a:alpha val="100000"/>
          </a:srgbClr>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1"/>
          <a:srcRect/>
          <a:stretch>
            <a:fillRect/>
          </a:stretch>
        </p:blipFill>
        <p:spPr>
          <a:xfrm>
            <a:off x="0" y="0"/>
            <a:ext cx="12192000" cy="6858000"/>
          </a:xfrm>
          <a:prstGeom prst="rect">
            <a:avLst/>
          </a:prstGeom>
          <a:noFill/>
          <a:ln w="25400" cap="flat" cmpd="sng">
            <a:noFill/>
            <a:prstDash val="solid"/>
            <a:round/>
          </a:ln>
        </p:spPr>
      </p:pic>
      <p:sp>
        <p:nvSpPr>
          <p:cNvPr id="3" name="AutoShape 3"/>
          <p:cNvSpPr/>
          <p:nvPr/>
        </p:nvSpPr>
        <p:spPr>
          <a:xfrm>
            <a:off x="0" y="0"/>
            <a:ext cx="12192000" cy="6858000"/>
          </a:xfrm>
          <a:prstGeom prst="roundRect">
            <a:avLst>
              <a:gd name="adj" fmla="val 0"/>
            </a:avLst>
          </a:prstGeom>
          <a:solidFill>
            <a:srgbClr val="0A0F1E">
              <a:alpha val="60000"/>
            </a:srgbClr>
          </a:solidFill>
          <a:ln w="25400" cap="flat" cmpd="sng">
            <a:noFill/>
            <a:prstDash val="solid"/>
            <a:round/>
          </a:ln>
        </p:spPr>
        <p:txBody>
          <a:bodyPr vert="horz" wrap="square" lIns="63500" tIns="63500" rIns="63500" bIns="63500" rtlCol="0" anchor="ctr"/>
          <a:lstStyle/>
          <a:p>
            <a:pPr algn="ctr">
              <a:defRPr/>
            </a:pPr>
          </a:p>
        </p:txBody>
      </p:sp>
      <p:sp>
        <p:nvSpPr>
          <p:cNvPr id="4" name="AutoShape 4"/>
          <p:cNvSpPr/>
          <p:nvPr/>
        </p:nvSpPr>
        <p:spPr>
          <a:xfrm>
            <a:off x="1016000" y="2413000"/>
            <a:ext cx="10160000" cy="762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36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1.2 应用指令中的数据类软元件</a:t>
            </a:r>
            <a:endParaRPr lang="en-US" sz="1100"/>
          </a:p>
        </p:txBody>
      </p:sp>
      <p:cxnSp>
        <p:nvCxnSpPr>
          <p:cNvPr id="5" name="Connector 5"/>
          <p:cNvCxnSpPr/>
          <p:nvPr/>
        </p:nvCxnSpPr>
        <p:spPr>
          <a:xfrm rot="-34376">
            <a:off x="5461032" y="3422650"/>
            <a:ext cx="1270000" cy="12700"/>
          </a:xfrm>
          <a:prstGeom prst="straightConnector1">
            <a:avLst/>
          </a:prstGeom>
          <a:solidFill>
            <a:srgbClr val="DEE0E3">
              <a:alpha val="100000"/>
            </a:srgbClr>
          </a:solidFill>
          <a:ln w="38100" cap="flat" cmpd="sng">
            <a:solidFill>
              <a:srgbClr val="00A1FF">
                <a:alpha val="100000"/>
              </a:srgbClr>
            </a:solidFill>
            <a:prstDash val="solid"/>
            <a:round/>
            <a:headEnd type="none" w="lg" len="lg"/>
            <a:tailEnd type="none" w="lg" len="lg"/>
          </a:ln>
        </p:spPr>
      </p:cxnSp>
      <p:sp>
        <p:nvSpPr>
          <p:cNvPr id="6" name="AutoShape 6"/>
          <p:cNvSpPr/>
          <p:nvPr/>
        </p:nvSpPr>
        <p:spPr>
          <a:xfrm>
            <a:off x="1651000" y="3683000"/>
            <a:ext cx="8890000" cy="508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6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PLC 内部的数据存储单元 · 内存与寄存器</a:t>
            </a:r>
            <a:endParaRPr lang="en-US" sz="110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00A1FF"/>
                </a:solidFill>
                <a:latin typeface="Noto Sans SC" panose="020B0200000000000000" charset="-122"/>
                <a:ea typeface="Noto Sans SC" panose="020B0200000000000000" charset="-122"/>
                <a:cs typeface="Noto Sans SC" panose="020B0200000000000000" charset="-122"/>
                <a:sym typeface="Noto Sans SC" panose="020B0200000000000000" charset="-122"/>
              </a:rPr>
              <a:t>位软元件 (Bit) 与位组件 (Bit Combination)</a:t>
            </a:r>
            <a:endParaRPr lang="en-US" sz="1100"/>
          </a:p>
        </p:txBody>
      </p:sp>
      <p:sp>
        <p:nvSpPr>
          <p:cNvPr id="3" name="AutoShape 3"/>
          <p:cNvSpPr/>
          <p:nvPr/>
        </p:nvSpPr>
        <p:spPr>
          <a:xfrm>
            <a:off x="762000" y="1397000"/>
            <a:ext cx="5080000" cy="2286000"/>
          </a:xfrm>
          <a:prstGeom prst="roundRect">
            <a:avLst>
              <a:gd name="adj" fmla="val 5555"/>
            </a:avLst>
          </a:prstGeom>
          <a:solidFill>
            <a:srgbClr val="141E2D">
              <a:alpha val="80000"/>
            </a:srgbClr>
          </a:solidFill>
          <a:ln w="12700" cap="flat" cmpd="sng">
            <a:solidFill>
              <a:srgbClr val="00A1FF">
                <a:alpha val="30000"/>
              </a:srgbClr>
            </a:solidFill>
            <a:prstDash val="solid"/>
            <a:round/>
          </a:ln>
        </p:spPr>
        <p:txBody>
          <a:bodyPr vert="horz" wrap="square" lIns="63500" tIns="63500" rIns="63500" bIns="63500" rtlCol="0" anchor="ctr"/>
          <a:lstStyle/>
          <a:p>
            <a:pPr algn="ctr">
              <a:defRPr/>
            </a:pPr>
          </a:p>
        </p:txBody>
      </p:sp>
      <p:pic>
        <p:nvPicPr>
          <p:cNvPr id="4" name="Picture 4"/>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16000" y="1651000"/>
            <a:ext cx="355600" cy="355600"/>
          </a:xfrm>
          <a:prstGeom prst="rect">
            <a:avLst/>
          </a:prstGeom>
        </p:spPr>
      </p:pic>
      <p:sp>
        <p:nvSpPr>
          <p:cNvPr id="5" name="AutoShape 5"/>
          <p:cNvSpPr/>
          <p:nvPr/>
        </p:nvSpPr>
        <p:spPr>
          <a:xfrm>
            <a:off x="1460500" y="1625600"/>
            <a:ext cx="4064000" cy="4064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位软元件 (Bit)</a:t>
            </a:r>
            <a:endParaRPr lang="en-US" sz="1100"/>
          </a:p>
        </p:txBody>
      </p:sp>
      <p:cxnSp>
        <p:nvCxnSpPr>
          <p:cNvPr id="6" name="Connector 6"/>
          <p:cNvCxnSpPr/>
          <p:nvPr/>
        </p:nvCxnSpPr>
        <p:spPr>
          <a:xfrm rot="-9549">
            <a:off x="1016009" y="2089150"/>
            <a:ext cx="4572000" cy="12700"/>
          </a:xfrm>
          <a:prstGeom prst="straightConnector1">
            <a:avLst/>
          </a:prstGeom>
          <a:solidFill>
            <a:srgbClr val="DEE0E3">
              <a:alpha val="100000"/>
            </a:srgbClr>
          </a:solidFill>
          <a:ln w="12700" cap="flat" cmpd="sng">
            <a:solidFill>
              <a:srgbClr val="B0BEC5">
                <a:alpha val="20000"/>
              </a:srgbClr>
            </a:solidFill>
            <a:prstDash val="solid"/>
            <a:round/>
            <a:headEnd type="none" w="med" len="med"/>
            <a:tailEnd type="none" w="med" len="med"/>
          </a:ln>
        </p:spPr>
      </p:cxnSp>
      <p:sp>
        <p:nvSpPr>
          <p:cNvPr id="7" name="AutoShape 7"/>
          <p:cNvSpPr/>
          <p:nvPr/>
        </p:nvSpPr>
        <p:spPr>
          <a:xfrm>
            <a:off x="1016000" y="2222500"/>
            <a:ext cx="4572000" cy="1270000"/>
          </a:xfrm>
          <a:prstGeom prst="rect">
            <a:avLst/>
          </a:prstGeom>
          <a:noFill/>
          <a:ln w="12700" cap="flat" cmpd="sng">
            <a:noFill/>
            <a:prstDash val="solid"/>
            <a:round/>
          </a:ln>
        </p:spPr>
        <p:txBody>
          <a:bodyPr vert="horz" wrap="square" lIns="0" tIns="0" rIns="0" bIns="0" rtlCol="0" anchor="ctr" anchorCtr="0"/>
          <a:lstStyle/>
          <a:p>
            <a:pPr marL="177800" indent="-177800" algn="l">
              <a:lnSpc>
                <a:spcPct val="125000"/>
              </a:lnSpc>
              <a:buClr>
                <a:srgbClr val="B0BEC5"/>
              </a:buClr>
              <a:buChar char="•"/>
              <a:defRPr/>
            </a:pPr>
            <a:r>
              <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状态：只有 ON/OFF (0/1) 两种状态，如 X, Y, M, S。</a:t>
            </a:r>
            <a:endParaRPr lang="en-US" sz="1100"/>
          </a:p>
          <a:p>
            <a:pPr marL="177800" indent="-177800" algn="l">
              <a:lnSpc>
                <a:spcPct val="125000"/>
              </a:lnSpc>
              <a:buClr>
                <a:srgbClr val="B0BEC5"/>
              </a:buClr>
              <a:buChar char="•"/>
            </a:pPr>
            <a:r>
              <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定位：PLC 控制的基础，代表最基本的开关量信号。</a:t>
            </a:r>
            <a:endPar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8" name="AutoShape 8"/>
          <p:cNvSpPr/>
          <p:nvPr/>
        </p:nvSpPr>
        <p:spPr>
          <a:xfrm>
            <a:off x="762000" y="3937000"/>
            <a:ext cx="5080000" cy="2413000"/>
          </a:xfrm>
          <a:prstGeom prst="roundRect">
            <a:avLst>
              <a:gd name="adj" fmla="val 5263"/>
            </a:avLst>
          </a:prstGeom>
          <a:solidFill>
            <a:srgbClr val="141E2D">
              <a:alpha val="80000"/>
            </a:srgbClr>
          </a:solidFill>
          <a:ln w="12700" cap="flat" cmpd="sng">
            <a:solidFill>
              <a:srgbClr val="00A1FF">
                <a:alpha val="30000"/>
              </a:srgbClr>
            </a:solidFill>
            <a:prstDash val="solid"/>
            <a:round/>
          </a:ln>
        </p:spPr>
        <p:txBody>
          <a:bodyPr vert="horz" wrap="square" lIns="63500" tIns="63500" rIns="63500" bIns="63500" rtlCol="0" anchor="ctr"/>
          <a:lstStyle/>
          <a:p>
            <a:pPr algn="ctr">
              <a:defRPr/>
            </a:pPr>
          </a:p>
        </p:txBody>
      </p:sp>
      <p:pic>
        <p:nvPicPr>
          <p:cNvPr id="9" name="Picture 9"/>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6000" y="4191000"/>
            <a:ext cx="355600" cy="355600"/>
          </a:xfrm>
          <a:prstGeom prst="rect">
            <a:avLst/>
          </a:prstGeom>
        </p:spPr>
      </p:pic>
      <p:sp>
        <p:nvSpPr>
          <p:cNvPr id="10" name="AutoShape 10"/>
          <p:cNvSpPr/>
          <p:nvPr/>
        </p:nvSpPr>
        <p:spPr>
          <a:xfrm>
            <a:off x="1460500" y="4165600"/>
            <a:ext cx="4064000" cy="4064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位组件 (Bit Combination)</a:t>
            </a:r>
            <a:endParaRPr lang="en-US" sz="1100"/>
          </a:p>
        </p:txBody>
      </p:sp>
      <p:cxnSp>
        <p:nvCxnSpPr>
          <p:cNvPr id="11" name="Connector 11"/>
          <p:cNvCxnSpPr/>
          <p:nvPr/>
        </p:nvCxnSpPr>
        <p:spPr>
          <a:xfrm rot="-9549">
            <a:off x="1016009" y="4629150"/>
            <a:ext cx="4572000" cy="12700"/>
          </a:xfrm>
          <a:prstGeom prst="straightConnector1">
            <a:avLst/>
          </a:prstGeom>
          <a:solidFill>
            <a:srgbClr val="DEE0E3">
              <a:alpha val="100000"/>
            </a:srgbClr>
          </a:solidFill>
          <a:ln w="12700" cap="flat" cmpd="sng">
            <a:solidFill>
              <a:srgbClr val="B0BEC5">
                <a:alpha val="20000"/>
              </a:srgbClr>
            </a:solidFill>
            <a:prstDash val="solid"/>
            <a:round/>
            <a:headEnd type="none" w="med" len="med"/>
            <a:tailEnd type="none" w="med" len="med"/>
          </a:ln>
        </p:spPr>
      </p:cxnSp>
      <p:sp>
        <p:nvSpPr>
          <p:cNvPr id="12" name="AutoShape 12"/>
          <p:cNvSpPr/>
          <p:nvPr/>
        </p:nvSpPr>
        <p:spPr>
          <a:xfrm>
            <a:off x="1016000" y="4762500"/>
            <a:ext cx="4572000" cy="1397000"/>
          </a:xfrm>
          <a:prstGeom prst="rect">
            <a:avLst/>
          </a:prstGeom>
          <a:noFill/>
          <a:ln w="12700" cap="flat" cmpd="sng">
            <a:noFill/>
            <a:prstDash val="solid"/>
            <a:round/>
          </a:ln>
        </p:spPr>
        <p:txBody>
          <a:bodyPr vert="horz" wrap="square" lIns="0" tIns="0" rIns="0" bIns="0" rtlCol="0" anchor="ctr" anchorCtr="0"/>
          <a:lstStyle/>
          <a:p>
            <a:pPr marL="177800" indent="-177800" algn="l">
              <a:lnSpc>
                <a:spcPct val="125000"/>
              </a:lnSpc>
              <a:buClr>
                <a:srgbClr val="B0BEC5"/>
              </a:buClr>
              <a:buChar char="•"/>
              <a:defRPr/>
            </a:pPr>
            <a:r>
              <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原理：将多个位软元件组合，形成数值存储单元。</a:t>
            </a:r>
            <a:endParaRPr lang="en-US" sz="1100"/>
          </a:p>
          <a:p>
            <a:pPr marL="177800" indent="-177800" algn="l">
              <a:lnSpc>
                <a:spcPct val="125000"/>
              </a:lnSpc>
              <a:buClr>
                <a:srgbClr val="B0BEC5"/>
              </a:buClr>
              <a:buChar char="•"/>
            </a:pPr>
            <a:r>
              <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格式：Kn + 首元件号 (如 K2M0)。</a:t>
            </a:r>
            <a:endPar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177800" indent="-177800" algn="l">
              <a:lnSpc>
                <a:spcPct val="125000"/>
              </a:lnSpc>
              <a:buClr>
                <a:srgbClr val="B0BEC5"/>
              </a:buClr>
              <a:buChar char="•"/>
            </a:pPr>
            <a:r>
              <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示例：K2M0 表示由 M0~M7 这 8 个位组成的 8 位数据。</a:t>
            </a:r>
            <a:endPar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3" name="AutoShape 13"/>
          <p:cNvSpPr/>
          <p:nvPr/>
        </p:nvSpPr>
        <p:spPr>
          <a:xfrm>
            <a:off x="6096000" y="1397000"/>
            <a:ext cx="5334000" cy="4953000"/>
          </a:xfrm>
          <a:prstGeom prst="roundRect">
            <a:avLst>
              <a:gd name="adj" fmla="val 2564"/>
            </a:avLst>
          </a:prstGeom>
          <a:solidFill>
            <a:srgbClr val="141E2D">
              <a:alpha val="80000"/>
            </a:srgbClr>
          </a:solidFill>
          <a:ln w="12700" cap="flat" cmpd="sng">
            <a:solidFill>
              <a:srgbClr val="00A1FF">
                <a:alpha val="30000"/>
              </a:srgbClr>
            </a:solidFill>
            <a:prstDash val="solid"/>
            <a:round/>
          </a:ln>
        </p:spPr>
        <p:txBody>
          <a:bodyPr vert="horz" wrap="square" lIns="63500" tIns="63500" rIns="63500" bIns="63500" rtlCol="0" anchor="ctr"/>
          <a:lstStyle/>
          <a:p>
            <a:pPr algn="ctr">
              <a:defRPr/>
            </a:pPr>
          </a:p>
        </p:txBody>
      </p:sp>
      <p:pic>
        <p:nvPicPr>
          <p:cNvPr id="14" name="Picture 14"/>
          <p:cNvPicPr>
            <a:picLocks noChangeAspect="1"/>
          </p:cNvPicPr>
          <p:nvPr/>
        </p:nvPicPr>
        <p:blipFill>
          <a:blip r:embed="rId6"/>
          <a:srcRect l="8359" r="9484"/>
          <a:stretch>
            <a:fillRect/>
          </a:stretch>
        </p:blipFill>
        <p:spPr>
          <a:xfrm>
            <a:off x="6647815" y="2032000"/>
            <a:ext cx="4884420" cy="3344545"/>
          </a:xfrm>
          <a:prstGeom prst="rect">
            <a:avLst/>
          </a:prstGeom>
          <a:noFill/>
          <a:ln w="25400" cap="flat" cmpd="sng">
            <a:noFill/>
            <a:prstDash val="solid"/>
            <a:round/>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00A1FF"/>
                </a:solidFill>
                <a:latin typeface="Noto Sans SC" panose="020B0200000000000000" charset="-122"/>
                <a:ea typeface="Noto Sans SC" panose="020B0200000000000000" charset="-122"/>
                <a:cs typeface="Noto Sans SC" panose="020B0200000000000000" charset="-122"/>
                <a:sym typeface="Noto Sans SC" panose="020B0200000000000000" charset="-122"/>
              </a:rPr>
              <a:t>字软元件 (Word) 与变址寄存器 (V/Z)</a:t>
            </a:r>
            <a:endParaRPr lang="en-US" sz="1100"/>
          </a:p>
        </p:txBody>
      </p:sp>
      <p:sp>
        <p:nvSpPr>
          <p:cNvPr id="3" name="AutoShape 3"/>
          <p:cNvSpPr/>
          <p:nvPr/>
        </p:nvSpPr>
        <p:spPr>
          <a:xfrm>
            <a:off x="762000" y="1397000"/>
            <a:ext cx="5207000" cy="4826000"/>
          </a:xfrm>
          <a:prstGeom prst="roundRect">
            <a:avLst>
              <a:gd name="adj" fmla="val 2631"/>
            </a:avLst>
          </a:prstGeom>
          <a:solidFill>
            <a:srgbClr val="0D1623">
              <a:alpha val="85000"/>
            </a:srgbClr>
          </a:solidFill>
          <a:ln w="12700" cap="flat" cmpd="sng">
            <a:solidFill>
              <a:srgbClr val="00A1FF">
                <a:alpha val="30000"/>
              </a:srgbClr>
            </a:solidFill>
            <a:prstDash val="solid"/>
            <a:round/>
          </a:ln>
        </p:spPr>
        <p:txBody>
          <a:bodyPr vert="horz" wrap="square" lIns="63500" tIns="63500" rIns="63500" bIns="63500" rtlCol="0" anchor="ctr"/>
          <a:lstStyle/>
          <a:p>
            <a:pPr algn="ctr">
              <a:defRPr/>
            </a:pPr>
          </a:p>
        </p:txBody>
      </p:sp>
      <p:pic>
        <p:nvPicPr>
          <p:cNvPr id="4" name="Picture 4"/>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16000" y="1651000"/>
            <a:ext cx="304800" cy="304800"/>
          </a:xfrm>
          <a:prstGeom prst="rect">
            <a:avLst/>
          </a:prstGeom>
        </p:spPr>
      </p:pic>
      <p:sp>
        <p:nvSpPr>
          <p:cNvPr id="5" name="AutoShape 5"/>
          <p:cNvSpPr/>
          <p:nvPr/>
        </p:nvSpPr>
        <p:spPr>
          <a:xfrm>
            <a:off x="1397000" y="1625600"/>
            <a:ext cx="4318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00E5FF"/>
                </a:solidFill>
                <a:latin typeface="Noto Sans SC" panose="020B0200000000000000" charset="-122"/>
                <a:ea typeface="Noto Sans SC" panose="020B0200000000000000" charset="-122"/>
                <a:cs typeface="Noto Sans SC" panose="020B0200000000000000" charset="-122"/>
                <a:sym typeface="Noto Sans SC" panose="020B0200000000000000" charset="-122"/>
              </a:rPr>
              <a:t>常用字软元件概览</a:t>
            </a:r>
            <a:endParaRPr lang="en-US" sz="1100"/>
          </a:p>
        </p:txBody>
      </p:sp>
      <p:graphicFrame>
        <p:nvGraphicFramePr>
          <p:cNvPr id="6" name="Table 6"/>
          <p:cNvGraphicFramePr>
            <a:graphicFrameLocks noGrp="1"/>
          </p:cNvGraphicFramePr>
          <p:nvPr/>
        </p:nvGraphicFramePr>
        <p:xfrm>
          <a:off x="1016000" y="2095500"/>
          <a:ext cx="4699000" cy="2082800"/>
        </p:xfrm>
        <a:graphic>
          <a:graphicData uri="http://schemas.openxmlformats.org/drawingml/2006/table">
            <a:tbl>
              <a:tblPr>
                <a:effectLst/>
              </a:tblPr>
              <a:tblGrid>
                <a:gridCol w="1524000"/>
                <a:gridCol w="3175000"/>
              </a:tblGrid>
              <a:tr h="457200">
                <a:tc>
                  <a:txBody>
                    <a:bodyPr rtlCol="0"/>
                    <a:lstStyle/>
                    <a:p>
                      <a:pPr indent="0" algn="ctr">
                        <a:lnSpc>
                          <a:spcPct val="100000"/>
                        </a:lnSpc>
                        <a:defRPr/>
                      </a:pPr>
                      <a:r>
                        <a:rPr lang="en-US" sz="14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符号</a:t>
                      </a:r>
                      <a:endParaRPr lang="en-US" sz="1100"/>
                    </a:p>
                  </a:txBody>
                  <a:tcPr marL="101600" marR="101600" marT="101600" marB="101600" anchor="t" anchorCtr="0">
                    <a:lnL>
                      <a:noFill/>
                    </a:lnL>
                    <a:lnR>
                      <a:noFill/>
                    </a:lnR>
                    <a:lnT>
                      <a:noFill/>
                    </a:lnT>
                    <a:lnB>
                      <a:noFill/>
                    </a:lnB>
                    <a:solidFill>
                      <a:srgbClr val="00A1FF">
                        <a:alpha val="20000"/>
                      </a:srgbClr>
                    </a:solidFill>
                  </a:tcPr>
                </a:tc>
                <a:tc>
                  <a:txBody>
                    <a:bodyPr rtlCol="0"/>
                    <a:lstStyle/>
                    <a:p>
                      <a:pPr indent="0" algn="ctr">
                        <a:lnSpc>
                          <a:spcPct val="100000"/>
                        </a:lnSpc>
                        <a:defRPr/>
                      </a:pPr>
                      <a:r>
                        <a:rPr lang="en-US" sz="14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功能说明</a:t>
                      </a:r>
                      <a:endParaRPr lang="en-US" sz="1100"/>
                    </a:p>
                  </a:txBody>
                  <a:tcPr marL="101600" marR="101600" marT="101600" marB="101600" anchor="t" anchorCtr="0">
                    <a:lnL>
                      <a:noFill/>
                    </a:lnL>
                    <a:lnR>
                      <a:noFill/>
                    </a:lnR>
                    <a:lnT>
                      <a:noFill/>
                    </a:lnT>
                    <a:lnB>
                      <a:noFill/>
                    </a:lnB>
                    <a:solidFill>
                      <a:srgbClr val="00A1FF">
                        <a:alpha val="20000"/>
                      </a:srgbClr>
                    </a:solidFill>
                  </a:tcPr>
                </a:tc>
              </a:tr>
              <a:tr h="406400">
                <a:tc>
                  <a:txBody>
                    <a:bodyPr rtlCol="0"/>
                    <a:lstStyle/>
                    <a:p>
                      <a:pPr indent="0" algn="ctr">
                        <a:lnSpc>
                          <a:spcPct val="100000"/>
                        </a:lnSpc>
                        <a:defRPr/>
                      </a:pPr>
                      <a:r>
                        <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KnX/Y/M/S</a:t>
                      </a:r>
                      <a:endParaRPr lang="en-US" sz="1100"/>
                    </a:p>
                  </a:txBody>
                  <a:tcPr marL="101600" marR="101600" marT="101600" marB="101600" anchor="t" anchorCtr="0">
                    <a:lnL>
                      <a:noFill/>
                    </a:lnL>
                    <a:lnR>
                      <a:noFill/>
                    </a:lnR>
                    <a:lnT>
                      <a:noFill/>
                    </a:lnT>
                    <a:lnB>
                      <a:noFill/>
                    </a:lnB>
                    <a:noFill/>
                  </a:tcPr>
                </a:tc>
                <a:tc>
                  <a:txBody>
                    <a:bodyPr rtlCol="0"/>
                    <a:lstStyle/>
                    <a:p>
                      <a:pPr indent="0" algn="ctr">
                        <a:lnSpc>
                          <a:spcPct val="100000"/>
                        </a:lnSpc>
                        <a:defRPr/>
                      </a:pPr>
                      <a:r>
                        <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位元件组合的字元件（如K2M0）</a:t>
                      </a:r>
                      <a:endParaRPr lang="en-US" sz="1100"/>
                    </a:p>
                  </a:txBody>
                  <a:tcPr marL="101600" marR="101600" marT="101600" marB="101600" anchor="t" anchorCtr="0">
                    <a:lnL>
                      <a:noFill/>
                    </a:lnL>
                    <a:lnR>
                      <a:noFill/>
                    </a:lnR>
                    <a:lnT>
                      <a:noFill/>
                    </a:lnT>
                    <a:lnB>
                      <a:noFill/>
                    </a:lnB>
                    <a:noFill/>
                  </a:tcPr>
                </a:tc>
              </a:tr>
              <a:tr h="406400">
                <a:tc>
                  <a:txBody>
                    <a:bodyPr rtlCol="0"/>
                    <a:lstStyle/>
                    <a:p>
                      <a:pPr indent="0" algn="ctr">
                        <a:lnSpc>
                          <a:spcPct val="100000"/>
                        </a:lnSpc>
                        <a:defRPr/>
                      </a:pPr>
                      <a:r>
                        <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T / C</a:t>
                      </a:r>
                      <a:endParaRPr lang="en-US" sz="1100"/>
                    </a:p>
                  </a:txBody>
                  <a:tcPr marL="101600" marR="101600" marT="101600" marB="101600" anchor="t" anchorCtr="0">
                    <a:lnL>
                      <a:noFill/>
                    </a:lnL>
                    <a:lnR>
                      <a:noFill/>
                    </a:lnR>
                    <a:lnT>
                      <a:noFill/>
                    </a:lnT>
                    <a:lnB>
                      <a:noFill/>
                    </a:lnB>
                    <a:noFill/>
                  </a:tcPr>
                </a:tc>
                <a:tc>
                  <a:txBody>
                    <a:bodyPr rtlCol="0"/>
                    <a:lstStyle/>
                    <a:p>
                      <a:pPr indent="0" algn="ctr">
                        <a:lnSpc>
                          <a:spcPct val="100000"/>
                        </a:lnSpc>
                        <a:defRPr/>
                      </a:pPr>
                      <a:r>
                        <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定时器/计数器当前值寄存器</a:t>
                      </a:r>
                      <a:endParaRPr lang="en-US" sz="1100"/>
                    </a:p>
                  </a:txBody>
                  <a:tcPr marL="101600" marR="101600" marT="101600" marB="101600" anchor="t" anchorCtr="0">
                    <a:lnL>
                      <a:noFill/>
                    </a:lnL>
                    <a:lnR>
                      <a:noFill/>
                    </a:lnR>
                    <a:lnT>
                      <a:noFill/>
                    </a:lnT>
                    <a:lnB>
                      <a:noFill/>
                    </a:lnB>
                    <a:noFill/>
                  </a:tcPr>
                </a:tc>
              </a:tr>
              <a:tr h="406400">
                <a:tc>
                  <a:txBody>
                    <a:bodyPr rtlCol="0"/>
                    <a:lstStyle/>
                    <a:p>
                      <a:pPr indent="0" algn="ctr">
                        <a:lnSpc>
                          <a:spcPct val="100000"/>
                        </a:lnSpc>
                        <a:defRPr/>
                      </a:pPr>
                      <a:r>
                        <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D</a:t>
                      </a:r>
                      <a:endParaRPr lang="en-US" sz="1100"/>
                    </a:p>
                  </a:txBody>
                  <a:tcPr marL="101600" marR="101600" marT="101600" marB="101600" anchor="t" anchorCtr="0">
                    <a:lnL>
                      <a:noFill/>
                    </a:lnL>
                    <a:lnR>
                      <a:noFill/>
                    </a:lnR>
                    <a:lnT>
                      <a:noFill/>
                    </a:lnT>
                    <a:lnB>
                      <a:noFill/>
                    </a:lnB>
                    <a:noFill/>
                  </a:tcPr>
                </a:tc>
                <a:tc>
                  <a:txBody>
                    <a:bodyPr rtlCol="0"/>
                    <a:lstStyle/>
                    <a:p>
                      <a:pPr indent="0" algn="ctr">
                        <a:lnSpc>
                          <a:spcPct val="100000"/>
                        </a:lnSpc>
                        <a:defRPr/>
                      </a:pPr>
                      <a:r>
                        <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通用数据寄存器，存储数值</a:t>
                      </a:r>
                      <a:endParaRPr lang="en-US" sz="1100"/>
                    </a:p>
                  </a:txBody>
                  <a:tcPr marL="101600" marR="101600" marT="101600" marB="101600" anchor="t" anchorCtr="0">
                    <a:lnL>
                      <a:noFill/>
                    </a:lnL>
                    <a:lnR>
                      <a:noFill/>
                    </a:lnR>
                    <a:lnT>
                      <a:noFill/>
                    </a:lnT>
                    <a:lnB>
                      <a:noFill/>
                    </a:lnB>
                    <a:noFill/>
                  </a:tcPr>
                </a:tc>
              </a:tr>
              <a:tr h="406400">
                <a:tc>
                  <a:txBody>
                    <a:bodyPr rtlCol="0"/>
                    <a:lstStyle/>
                    <a:p>
                      <a:pPr indent="0" algn="ctr">
                        <a:lnSpc>
                          <a:spcPct val="100000"/>
                        </a:lnSpc>
                        <a:defRPr/>
                      </a:pPr>
                      <a:r>
                        <a:rPr lang="en-US" sz="1400" b="0" i="0" u="none" strike="noStrike">
                          <a:solidFill>
                            <a:srgbClr val="00E5FF"/>
                          </a:solidFill>
                          <a:latin typeface="Noto Sans SC" panose="020B0200000000000000" charset="-122"/>
                          <a:ea typeface="Noto Sans SC" panose="020B0200000000000000" charset="-122"/>
                          <a:cs typeface="Noto Sans SC" panose="020B0200000000000000" charset="-122"/>
                          <a:sym typeface="Noto Sans SC" panose="020B0200000000000000" charset="-122"/>
                        </a:rPr>
                        <a:t>V / Z</a:t>
                      </a:r>
                      <a:endParaRPr lang="en-US" sz="1100"/>
                    </a:p>
                  </a:txBody>
                  <a:tcPr marL="101600" marR="101600" marT="101600" marB="101600" anchor="t" anchorCtr="0">
                    <a:lnL>
                      <a:noFill/>
                    </a:lnL>
                    <a:lnR>
                      <a:noFill/>
                    </a:lnR>
                    <a:lnT>
                      <a:noFill/>
                    </a:lnT>
                    <a:lnB>
                      <a:noFill/>
                    </a:lnB>
                    <a:noFill/>
                  </a:tcPr>
                </a:tc>
                <a:tc>
                  <a:txBody>
                    <a:bodyPr rtlCol="0"/>
                    <a:lstStyle/>
                    <a:p>
                      <a:pPr indent="0" algn="ctr">
                        <a:lnSpc>
                          <a:spcPct val="100000"/>
                        </a:lnSpc>
                        <a:defRPr/>
                      </a:pPr>
                      <a:r>
                        <a:rPr lang="en-US" sz="1400" b="0" i="0" u="none" strike="noStrike">
                          <a:solidFill>
                            <a:srgbClr val="00E5FF"/>
                          </a:solidFill>
                          <a:latin typeface="Noto Sans SC" panose="020B0200000000000000" charset="-122"/>
                          <a:ea typeface="Noto Sans SC" panose="020B0200000000000000" charset="-122"/>
                          <a:cs typeface="Noto Sans SC" panose="020B0200000000000000" charset="-122"/>
                          <a:sym typeface="Noto Sans SC" panose="020B0200000000000000" charset="-122"/>
                        </a:rPr>
                        <a:t>变址寄存器，用于间接寻址</a:t>
                      </a:r>
                      <a:endParaRPr lang="en-US" sz="1100"/>
                    </a:p>
                  </a:txBody>
                  <a:tcPr marL="101600" marR="101600" marT="101600" marB="101600" anchor="t" anchorCtr="0">
                    <a:lnL>
                      <a:noFill/>
                    </a:lnL>
                    <a:lnR>
                      <a:noFill/>
                    </a:lnR>
                    <a:lnT>
                      <a:noFill/>
                    </a:lnT>
                    <a:lnB>
                      <a:noFill/>
                    </a:lnB>
                    <a:noFill/>
                  </a:tcPr>
                </a:tc>
              </a:tr>
            </a:tbl>
          </a:graphicData>
        </a:graphic>
      </p:graphicFrame>
      <p:cxnSp>
        <p:nvCxnSpPr>
          <p:cNvPr id="7" name="Connector 7"/>
          <p:cNvCxnSpPr/>
          <p:nvPr/>
        </p:nvCxnSpPr>
        <p:spPr>
          <a:xfrm rot="-9291">
            <a:off x="1016009" y="4375150"/>
            <a:ext cx="4699000" cy="12700"/>
          </a:xfrm>
          <a:prstGeom prst="straightConnector1">
            <a:avLst/>
          </a:prstGeom>
          <a:solidFill>
            <a:srgbClr val="DEE0E3">
              <a:alpha val="100000"/>
            </a:srgbClr>
          </a:solidFill>
          <a:ln w="12700" cap="flat" cmpd="sng">
            <a:solidFill>
              <a:srgbClr val="B0BEC5">
                <a:alpha val="30000"/>
              </a:srgbClr>
            </a:solidFill>
            <a:prstDash val="dash"/>
            <a:round/>
            <a:headEnd type="none" w="med" len="med"/>
            <a:tailEnd type="none" w="med" len="med"/>
          </a:ln>
        </p:spPr>
      </p:cxnSp>
      <p:pic>
        <p:nvPicPr>
          <p:cNvPr id="8" name="Picture 8"/>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6000" y="4572000"/>
            <a:ext cx="304800" cy="304800"/>
          </a:xfrm>
          <a:prstGeom prst="rect">
            <a:avLst/>
          </a:prstGeom>
        </p:spPr>
      </p:pic>
      <p:sp>
        <p:nvSpPr>
          <p:cNvPr id="9" name="AutoShape 9"/>
          <p:cNvSpPr/>
          <p:nvPr/>
        </p:nvSpPr>
        <p:spPr>
          <a:xfrm>
            <a:off x="1397000" y="4546600"/>
            <a:ext cx="4318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00E5FF"/>
                </a:solidFill>
                <a:latin typeface="Noto Sans SC" panose="020B0200000000000000" charset="-122"/>
                <a:ea typeface="Noto Sans SC" panose="020B0200000000000000" charset="-122"/>
                <a:cs typeface="Noto Sans SC" panose="020B0200000000000000" charset="-122"/>
                <a:sym typeface="Noto Sans SC" panose="020B0200000000000000" charset="-122"/>
              </a:rPr>
              <a:t>变址寄存器核心特性</a:t>
            </a:r>
            <a:endParaRPr lang="en-US" sz="1100"/>
          </a:p>
        </p:txBody>
      </p:sp>
      <p:pic>
        <p:nvPicPr>
          <p:cNvPr id="10" name="Picture 10"/>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6000" y="5016500"/>
            <a:ext cx="254000" cy="254000"/>
          </a:xfrm>
          <a:prstGeom prst="rect">
            <a:avLst/>
          </a:prstGeom>
        </p:spPr>
      </p:pic>
      <p:sp>
        <p:nvSpPr>
          <p:cNvPr id="11" name="AutoShape 11"/>
          <p:cNvSpPr/>
          <p:nvPr/>
        </p:nvSpPr>
        <p:spPr>
          <a:xfrm>
            <a:off x="1397000" y="4978400"/>
            <a:ext cx="4318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间接寻址：动态修改软元件编号，实现灵活访问</a:t>
            </a:r>
            <a:endParaRPr lang="en-US" sz="1100"/>
          </a:p>
        </p:txBody>
      </p:sp>
      <p:pic>
        <p:nvPicPr>
          <p:cNvPr id="12" name="Picture 12"/>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016000" y="5397500"/>
            <a:ext cx="254000" cy="254000"/>
          </a:xfrm>
          <a:prstGeom prst="rect">
            <a:avLst/>
          </a:prstGeom>
        </p:spPr>
      </p:pic>
      <p:sp>
        <p:nvSpPr>
          <p:cNvPr id="13" name="AutoShape 13"/>
          <p:cNvSpPr/>
          <p:nvPr/>
        </p:nvSpPr>
        <p:spPr>
          <a:xfrm>
            <a:off x="1397000" y="5359400"/>
            <a:ext cx="4318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标准格式：软元件号 + V/Z (例如 D100Z0)</a:t>
            </a:r>
            <a:endParaRPr lang="en-US" sz="1100"/>
          </a:p>
        </p:txBody>
      </p:sp>
      <p:pic>
        <p:nvPicPr>
          <p:cNvPr id="14" name="Picture 14"/>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016000" y="5778500"/>
            <a:ext cx="254000" cy="254000"/>
          </a:xfrm>
          <a:prstGeom prst="rect">
            <a:avLst/>
          </a:prstGeom>
        </p:spPr>
      </p:pic>
      <p:sp>
        <p:nvSpPr>
          <p:cNvPr id="15" name="AutoShape 15"/>
          <p:cNvSpPr/>
          <p:nvPr/>
        </p:nvSpPr>
        <p:spPr>
          <a:xfrm>
            <a:off x="1397000" y="5740400"/>
            <a:ext cx="4318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应用场景：数组处理、循环程序、数据块移动</a:t>
            </a:r>
            <a:endParaRPr lang="en-US" sz="1100"/>
          </a:p>
        </p:txBody>
      </p:sp>
      <p:sp>
        <p:nvSpPr>
          <p:cNvPr id="16" name="AutoShape 16"/>
          <p:cNvSpPr/>
          <p:nvPr/>
        </p:nvSpPr>
        <p:spPr>
          <a:xfrm>
            <a:off x="6223000" y="1397000"/>
            <a:ext cx="5207000" cy="4826000"/>
          </a:xfrm>
          <a:prstGeom prst="roundRect">
            <a:avLst>
              <a:gd name="adj" fmla="val 2631"/>
            </a:avLst>
          </a:prstGeom>
          <a:solidFill>
            <a:srgbClr val="0D1623">
              <a:alpha val="85000"/>
            </a:srgbClr>
          </a:solidFill>
          <a:ln w="12700" cap="flat" cmpd="sng">
            <a:solidFill>
              <a:srgbClr val="00A1FF">
                <a:alpha val="30000"/>
              </a:srgbClr>
            </a:solidFill>
            <a:prstDash val="solid"/>
            <a:round/>
          </a:ln>
        </p:spPr>
        <p:txBody>
          <a:bodyPr vert="horz" wrap="square" lIns="63500" tIns="63500" rIns="63500" bIns="63500" rtlCol="0" anchor="ctr"/>
          <a:lstStyle/>
          <a:p>
            <a:pPr algn="ctr">
              <a:defRPr/>
            </a:pPr>
          </a:p>
        </p:txBody>
      </p:sp>
      <p:pic>
        <p:nvPicPr>
          <p:cNvPr id="17" name="Picture 17"/>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6477000" y="1651000"/>
            <a:ext cx="304800" cy="304800"/>
          </a:xfrm>
          <a:prstGeom prst="rect">
            <a:avLst/>
          </a:prstGeom>
        </p:spPr>
      </p:pic>
      <p:sp>
        <p:nvSpPr>
          <p:cNvPr id="18" name="AutoShape 18"/>
          <p:cNvSpPr/>
          <p:nvPr/>
        </p:nvSpPr>
        <p:spPr>
          <a:xfrm>
            <a:off x="6858000" y="1625600"/>
            <a:ext cx="4318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00E5FF"/>
                </a:solidFill>
                <a:latin typeface="Noto Sans SC" panose="020B0200000000000000" charset="-122"/>
                <a:ea typeface="Noto Sans SC" panose="020B0200000000000000" charset="-122"/>
                <a:cs typeface="Noto Sans SC" panose="020B0200000000000000" charset="-122"/>
                <a:sym typeface="Noto Sans SC" panose="020B0200000000000000" charset="-122"/>
              </a:rPr>
              <a:t>编程应用示例</a:t>
            </a:r>
            <a:endParaRPr lang="en-US" sz="1100"/>
          </a:p>
        </p:txBody>
      </p:sp>
      <p:pic>
        <p:nvPicPr>
          <p:cNvPr id="19" name="Picture 19"/>
          <p:cNvPicPr>
            <a:picLocks noChangeAspect="1"/>
          </p:cNvPicPr>
          <p:nvPr/>
        </p:nvPicPr>
        <p:blipFill>
          <a:blip r:embed="rId14"/>
          <a:srcRect l="-287" r="-595"/>
          <a:stretch>
            <a:fillRect/>
          </a:stretch>
        </p:blipFill>
        <p:spPr>
          <a:xfrm>
            <a:off x="6349365" y="2870835"/>
            <a:ext cx="4780280" cy="1224915"/>
          </a:xfrm>
          <a:prstGeom prst="rect">
            <a:avLst/>
          </a:prstGeom>
          <a:noFill/>
          <a:ln w="12700" cap="flat" cmpd="sng">
            <a:solidFill>
              <a:srgbClr val="B0BEC5">
                <a:alpha val="20000"/>
              </a:srgbClr>
            </a:solidFill>
            <a:prstDash val="solid"/>
            <a:round/>
          </a:ln>
        </p:spPr>
      </p:pic>
      <p:sp>
        <p:nvSpPr>
          <p:cNvPr id="20" name="AutoShape 20"/>
          <p:cNvSpPr/>
          <p:nvPr/>
        </p:nvSpPr>
        <p:spPr>
          <a:xfrm>
            <a:off x="6477000" y="4826000"/>
            <a:ext cx="4699000" cy="1016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1" i="0" u="none" strike="noStrike">
                <a:solidFill>
                  <a:srgbClr val="00A1FF"/>
                </a:solidFill>
                <a:latin typeface="Noto Sans SC" panose="020B0200000000000000" charset="-122"/>
                <a:ea typeface="Noto Sans SC" panose="020B0200000000000000" charset="-122"/>
                <a:cs typeface="Noto Sans SC" panose="020B0200000000000000" charset="-122"/>
                <a:sym typeface="Noto Sans SC" panose="020B0200000000000000" charset="-122"/>
              </a:rPr>
              <a:t>示例解析：</a:t>
            </a:r>
            <a:endParaRPr lang="en-US" sz="1100"/>
          </a:p>
          <a:p>
            <a:pPr indent="0" algn="l">
              <a:lnSpc>
                <a:spcPct val="125000"/>
              </a:lnSpc>
            </a:pPr>
            <a:r>
              <a:rPr lang="en-US" sz="13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图中展示了变址寄存器在梯形图中的典型用法。通过MOV指令给V0、Z0、Z1赋值，再利用ADD指令配合变址（如K5V0）进行运算，实现了地址的动态偏移。</a:t>
            </a:r>
            <a:endParaRPr lang="en-US" sz="13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1016000" y="2159000"/>
            <a:ext cx="10160000" cy="635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3200" b="1" i="0" u="none" strike="noStrike">
                <a:solidFill>
                  <a:srgbClr val="00A1FF"/>
                </a:solidFill>
                <a:latin typeface="Noto Sans SC" panose="020B0200000000000000" charset="-122"/>
                <a:ea typeface="Noto Sans SC" panose="020B0200000000000000" charset="-122"/>
                <a:cs typeface="Noto Sans SC" panose="020B0200000000000000" charset="-122"/>
                <a:sym typeface="Noto Sans SC" panose="020B0200000000000000" charset="-122"/>
              </a:rPr>
              <a:t>02</a:t>
            </a:r>
            <a:endParaRPr lang="en-US" sz="1100"/>
          </a:p>
        </p:txBody>
      </p:sp>
      <p:sp>
        <p:nvSpPr>
          <p:cNvPr id="3" name="AutoShape 3"/>
          <p:cNvSpPr/>
          <p:nvPr/>
        </p:nvSpPr>
        <p:spPr>
          <a:xfrm>
            <a:off x="1016000" y="2794000"/>
            <a:ext cx="10160000" cy="889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48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数据处理指令</a:t>
            </a:r>
            <a:endParaRPr lang="en-US" sz="1100"/>
          </a:p>
        </p:txBody>
      </p:sp>
      <p:sp>
        <p:nvSpPr>
          <p:cNvPr id="4" name="AutoShape 4"/>
          <p:cNvSpPr/>
          <p:nvPr/>
        </p:nvSpPr>
        <p:spPr>
          <a:xfrm>
            <a:off x="1016000" y="3683000"/>
            <a:ext cx="10160000" cy="508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8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Data Processing Instructions</a:t>
            </a:r>
            <a:endParaRPr lang="en-US" sz="110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141414">
            <a:alpha val="100000"/>
          </a:srgbClr>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1"/>
          <a:srcRect/>
          <a:stretch>
            <a:fillRect/>
          </a:stretch>
        </p:blipFill>
        <p:spPr>
          <a:xfrm>
            <a:off x="0" y="0"/>
            <a:ext cx="12192000" cy="6858000"/>
          </a:xfrm>
          <a:prstGeom prst="rect">
            <a:avLst/>
          </a:prstGeom>
          <a:noFill/>
          <a:ln w="25400" cap="flat" cmpd="sng">
            <a:noFill/>
            <a:prstDash val="solid"/>
            <a:round/>
          </a:ln>
        </p:spPr>
      </p:pic>
      <p:sp>
        <p:nvSpPr>
          <p:cNvPr id="3" name="AutoShape 3"/>
          <p:cNvSpPr/>
          <p:nvPr/>
        </p:nvSpPr>
        <p:spPr>
          <a:xfrm>
            <a:off x="0" y="0"/>
            <a:ext cx="12192000" cy="6858000"/>
          </a:xfrm>
          <a:prstGeom prst="roundRect">
            <a:avLst>
              <a:gd name="adj" fmla="val 0"/>
            </a:avLst>
          </a:prstGeom>
          <a:solidFill>
            <a:srgbClr val="000000">
              <a:alpha val="60000"/>
            </a:srgbClr>
          </a:solidFill>
          <a:ln w="25400" cap="flat" cmpd="sng">
            <a:noFill/>
            <a:prstDash val="solid"/>
            <a:round/>
          </a:ln>
        </p:spPr>
        <p:txBody>
          <a:bodyPr vert="horz" wrap="square" lIns="63500" tIns="63500" rIns="63500" bIns="63500" rtlCol="0" anchor="ctr"/>
          <a:lstStyle/>
          <a:p>
            <a:pPr algn="ctr">
              <a:defRPr/>
            </a:pPr>
          </a:p>
        </p:txBody>
      </p:sp>
      <p:sp>
        <p:nvSpPr>
          <p:cNvPr id="4" name="AutoShape 4"/>
          <p:cNvSpPr/>
          <p:nvPr/>
        </p:nvSpPr>
        <p:spPr>
          <a:xfrm>
            <a:off x="1016000" y="2413000"/>
            <a:ext cx="10160000" cy="762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36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2.1 比较指令</a:t>
            </a:r>
            <a:endParaRPr lang="en-US" sz="1100"/>
          </a:p>
        </p:txBody>
      </p:sp>
      <p:cxnSp>
        <p:nvCxnSpPr>
          <p:cNvPr id="5" name="Connector 5"/>
          <p:cNvCxnSpPr/>
          <p:nvPr/>
        </p:nvCxnSpPr>
        <p:spPr>
          <a:xfrm rot="-34376">
            <a:off x="5461032" y="3295650"/>
            <a:ext cx="1270000" cy="12700"/>
          </a:xfrm>
          <a:prstGeom prst="straightConnector1">
            <a:avLst/>
          </a:prstGeom>
          <a:solidFill>
            <a:srgbClr val="DEE0E3">
              <a:alpha val="100000"/>
            </a:srgbClr>
          </a:solidFill>
          <a:ln w="38100" cap="flat" cmpd="sng">
            <a:solidFill>
              <a:srgbClr val="00A1FF">
                <a:alpha val="100000"/>
              </a:srgbClr>
            </a:solidFill>
            <a:prstDash val="solid"/>
            <a:round/>
            <a:headEnd type="none" w="lg" len="lg"/>
            <a:tailEnd type="none" w="lg" len="lg"/>
          </a:ln>
        </p:spPr>
      </p:cxnSp>
      <p:sp>
        <p:nvSpPr>
          <p:cNvPr id="6" name="AutoShape 6"/>
          <p:cNvSpPr/>
          <p:nvPr/>
        </p:nvSpPr>
        <p:spPr>
          <a:xfrm>
            <a:off x="2286000" y="3556000"/>
            <a:ext cx="7620000" cy="508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6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逻辑判断的基础 · 数据大小关系的核心应用</a:t>
            </a:r>
            <a:endParaRPr lang="en-US" sz="110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00A1FF"/>
                </a:solidFill>
                <a:latin typeface="Noto Sans SC" panose="020B0200000000000000" charset="-122"/>
                <a:ea typeface="Noto Sans SC" panose="020B0200000000000000" charset="-122"/>
                <a:cs typeface="Noto Sans SC" panose="020B0200000000000000" charset="-122"/>
                <a:sym typeface="Noto Sans SC" panose="020B0200000000000000" charset="-122"/>
              </a:rPr>
              <a:t>比较指令的分类</a:t>
            </a:r>
            <a:endParaRPr lang="en-US" sz="1100"/>
          </a:p>
        </p:txBody>
      </p:sp>
      <p:sp>
        <p:nvSpPr>
          <p:cNvPr id="3" name="AutoShape 3"/>
          <p:cNvSpPr/>
          <p:nvPr/>
        </p:nvSpPr>
        <p:spPr>
          <a:xfrm>
            <a:off x="762000" y="1524000"/>
            <a:ext cx="3302000" cy="4318000"/>
          </a:xfrm>
          <a:prstGeom prst="roundRect">
            <a:avLst>
              <a:gd name="adj" fmla="val 3846"/>
            </a:avLst>
          </a:prstGeom>
          <a:solidFill>
            <a:srgbClr val="0F172A">
              <a:alpha val="70000"/>
            </a:srgbClr>
          </a:solidFill>
          <a:ln w="12700" cap="flat" cmpd="sng">
            <a:solidFill>
              <a:srgbClr val="00A1FF">
                <a:alpha val="30000"/>
              </a:srgbClr>
            </a:solidFill>
            <a:prstDash val="solid"/>
            <a:round/>
          </a:ln>
        </p:spPr>
        <p:txBody>
          <a:bodyPr vert="horz" wrap="square" lIns="63500" tIns="63500" rIns="63500" bIns="63500" rtlCol="0" anchor="ctr"/>
          <a:lstStyle/>
          <a:p>
            <a:pPr algn="ctr">
              <a:defRPr/>
            </a:pPr>
          </a:p>
        </p:txBody>
      </p:sp>
      <p:pic>
        <p:nvPicPr>
          <p:cNvPr id="4" name="Picture 4"/>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16000" y="1778000"/>
            <a:ext cx="406400" cy="406400"/>
          </a:xfrm>
          <a:prstGeom prst="rect">
            <a:avLst/>
          </a:prstGeom>
        </p:spPr>
      </p:pic>
      <p:sp>
        <p:nvSpPr>
          <p:cNvPr id="5" name="AutoShape 5"/>
          <p:cNvSpPr/>
          <p:nvPr/>
        </p:nvSpPr>
        <p:spPr>
          <a:xfrm>
            <a:off x="1524000" y="1778000"/>
            <a:ext cx="2286000" cy="4064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触点比较指令</a:t>
            </a:r>
            <a:endParaRPr lang="en-US" sz="1100"/>
          </a:p>
        </p:txBody>
      </p:sp>
      <p:cxnSp>
        <p:nvCxnSpPr>
          <p:cNvPr id="6" name="Connector 6"/>
          <p:cNvCxnSpPr/>
          <p:nvPr/>
        </p:nvCxnSpPr>
        <p:spPr>
          <a:xfrm rot="-15626">
            <a:off x="1016014" y="2279650"/>
            <a:ext cx="2794000" cy="12700"/>
          </a:xfrm>
          <a:prstGeom prst="straightConnector1">
            <a:avLst/>
          </a:prstGeom>
          <a:solidFill>
            <a:srgbClr val="DEE0E3">
              <a:alpha val="100000"/>
            </a:srgbClr>
          </a:solidFill>
          <a:ln w="12700" cap="flat" cmpd="sng">
            <a:solidFill>
              <a:srgbClr val="B0BEC5">
                <a:alpha val="30000"/>
              </a:srgbClr>
            </a:solidFill>
            <a:prstDash val="solid"/>
            <a:round/>
            <a:headEnd type="none" w="med" len="med"/>
            <a:tailEnd type="none" w="med" len="med"/>
          </a:ln>
        </p:spPr>
      </p:cxnSp>
      <p:sp>
        <p:nvSpPr>
          <p:cNvPr id="7" name="AutoShape 7"/>
          <p:cNvSpPr/>
          <p:nvPr/>
        </p:nvSpPr>
        <p:spPr>
          <a:xfrm>
            <a:off x="1016000" y="2413000"/>
            <a:ext cx="2794000" cy="304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1" i="0" u="none" strike="noStrike">
                <a:solidFill>
                  <a:srgbClr val="00A1FF"/>
                </a:solidFill>
                <a:latin typeface="Noto Sans SC" panose="020B0200000000000000" charset="-122"/>
                <a:ea typeface="Noto Sans SC" panose="020B0200000000000000" charset="-122"/>
                <a:cs typeface="Noto Sans SC" panose="020B0200000000000000" charset="-122"/>
                <a:sym typeface="Noto Sans SC" panose="020B0200000000000000" charset="-122"/>
              </a:rPr>
              <a:t>核心概念</a:t>
            </a:r>
            <a:endParaRPr lang="en-US" sz="1100"/>
          </a:p>
          <a:p>
            <a:pPr indent="0" algn="l">
              <a:lnSpc>
                <a:spcPct val="125000"/>
              </a:lnSpc>
            </a:pPr>
            <a:r>
              <a:rPr lang="en-US" sz="12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将比较功能与触点结合，作为“智能触点”使用。</a:t>
            </a:r>
            <a:endParaRPr lang="en-US" sz="12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25000"/>
              </a:lnSpc>
            </a:pPr>
            <a:br>
              <a:rPr lang="en-US" sz="1600" b="0" i="0" u="none" strike="noStrike">
                <a:solidFill>
                  <a:srgbClr val="1F2329"/>
                </a:solidFill>
                <a:latin typeface="Noto Sans SC" panose="020B0200000000000000" charset="-122"/>
                <a:ea typeface="Noto Sans SC" panose="020B0200000000000000" charset="-122"/>
                <a:cs typeface="Noto Sans SC" panose="020B0200000000000000" charset="-122"/>
                <a:sym typeface="Noto Sans SC" panose="020B0200000000000000" charset="-122"/>
              </a:rPr>
            </a:br>
            <a:endParaRPr lang="en-US" sz="1600" b="0" i="0" u="none" strike="noStrike">
              <a:solidFill>
                <a:srgbClr val="1F232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25000"/>
              </a:lnSpc>
            </a:pPr>
            <a:r>
              <a:rPr lang="en-US" sz="1400" b="1" i="0" u="none" strike="noStrike">
                <a:solidFill>
                  <a:srgbClr val="00A1FF"/>
                </a:solidFill>
                <a:latin typeface="Noto Sans SC" panose="020B0200000000000000" charset="-122"/>
                <a:ea typeface="Noto Sans SC" panose="020B0200000000000000" charset="-122"/>
                <a:cs typeface="Noto Sans SC" panose="020B0200000000000000" charset="-122"/>
                <a:sym typeface="Noto Sans SC" panose="020B0200000000000000" charset="-122"/>
              </a:rPr>
              <a:t>典型指令</a:t>
            </a:r>
            <a:endParaRPr lang="en-US" sz="1400" b="1" i="0" u="none" strike="noStrike">
              <a:solidFill>
                <a:srgbClr val="00A1FF"/>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25000"/>
              </a:lnSpc>
            </a:pPr>
            <a:r>
              <a:rPr lang="en-US" sz="12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LD=, AND&gt;, OR&lt; 等。</a:t>
            </a:r>
            <a:endParaRPr lang="en-US" sz="12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25000"/>
              </a:lnSpc>
            </a:pPr>
            <a:br>
              <a:rPr lang="en-US" sz="1600" b="0" i="0" u="none" strike="noStrike">
                <a:solidFill>
                  <a:srgbClr val="1F2329"/>
                </a:solidFill>
                <a:latin typeface="Noto Sans SC" panose="020B0200000000000000" charset="-122"/>
                <a:ea typeface="Noto Sans SC" panose="020B0200000000000000" charset="-122"/>
                <a:cs typeface="Noto Sans SC" panose="020B0200000000000000" charset="-122"/>
                <a:sym typeface="Noto Sans SC" panose="020B0200000000000000" charset="-122"/>
              </a:rPr>
            </a:br>
            <a:endParaRPr lang="en-US" sz="1600" b="0" i="0" u="none" strike="noStrike">
              <a:solidFill>
                <a:srgbClr val="1F232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25000"/>
              </a:lnSpc>
            </a:pPr>
            <a:r>
              <a:rPr lang="en-US" sz="1400" b="1" i="0" u="none" strike="noStrike">
                <a:solidFill>
                  <a:srgbClr val="00A1FF"/>
                </a:solidFill>
                <a:latin typeface="Noto Sans SC" panose="020B0200000000000000" charset="-122"/>
                <a:ea typeface="Noto Sans SC" panose="020B0200000000000000" charset="-122"/>
                <a:cs typeface="Noto Sans SC" panose="020B0200000000000000" charset="-122"/>
                <a:sym typeface="Noto Sans SC" panose="020B0200000000000000" charset="-122"/>
              </a:rPr>
              <a:t>特点</a:t>
            </a:r>
            <a:endParaRPr lang="en-US" sz="1400" b="1" i="0" u="none" strike="noStrike">
              <a:solidFill>
                <a:srgbClr val="00A1FF"/>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25000"/>
              </a:lnSpc>
            </a:pPr>
            <a:r>
              <a:rPr lang="en-US" sz="12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程序结构清晰，适合简单的条件判断。</a:t>
            </a:r>
            <a:endParaRPr lang="en-US" sz="12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8" name="AutoShape 8"/>
          <p:cNvSpPr/>
          <p:nvPr/>
        </p:nvSpPr>
        <p:spPr>
          <a:xfrm>
            <a:off x="4445000" y="1524000"/>
            <a:ext cx="3302000" cy="4318000"/>
          </a:xfrm>
          <a:prstGeom prst="roundRect">
            <a:avLst>
              <a:gd name="adj" fmla="val 3846"/>
            </a:avLst>
          </a:prstGeom>
          <a:solidFill>
            <a:srgbClr val="0F172A">
              <a:alpha val="70000"/>
            </a:srgbClr>
          </a:solidFill>
          <a:ln w="12700" cap="flat" cmpd="sng">
            <a:solidFill>
              <a:srgbClr val="00A1FF">
                <a:alpha val="30000"/>
              </a:srgbClr>
            </a:solidFill>
            <a:prstDash val="solid"/>
            <a:round/>
          </a:ln>
        </p:spPr>
        <p:txBody>
          <a:bodyPr vert="horz" wrap="square" lIns="63500" tIns="63500" rIns="63500" bIns="63500" rtlCol="0" anchor="ctr"/>
          <a:lstStyle/>
          <a:p>
            <a:pPr algn="ctr">
              <a:defRPr/>
            </a:pPr>
          </a:p>
        </p:txBody>
      </p:sp>
      <p:pic>
        <p:nvPicPr>
          <p:cNvPr id="9" name="Picture 9"/>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699000" y="1778000"/>
            <a:ext cx="406400" cy="406400"/>
          </a:xfrm>
          <a:prstGeom prst="rect">
            <a:avLst/>
          </a:prstGeom>
        </p:spPr>
      </p:pic>
      <p:sp>
        <p:nvSpPr>
          <p:cNvPr id="10" name="AutoShape 10"/>
          <p:cNvSpPr/>
          <p:nvPr/>
        </p:nvSpPr>
        <p:spPr>
          <a:xfrm>
            <a:off x="5207000" y="1778000"/>
            <a:ext cx="2286000" cy="4064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数据比较指令 (CMP)</a:t>
            </a:r>
            <a:endParaRPr lang="en-US" sz="1100"/>
          </a:p>
        </p:txBody>
      </p:sp>
      <p:cxnSp>
        <p:nvCxnSpPr>
          <p:cNvPr id="11" name="Connector 11"/>
          <p:cNvCxnSpPr/>
          <p:nvPr/>
        </p:nvCxnSpPr>
        <p:spPr>
          <a:xfrm rot="-15626">
            <a:off x="4699014" y="2279650"/>
            <a:ext cx="2794000" cy="12700"/>
          </a:xfrm>
          <a:prstGeom prst="straightConnector1">
            <a:avLst/>
          </a:prstGeom>
          <a:solidFill>
            <a:srgbClr val="DEE0E3">
              <a:alpha val="100000"/>
            </a:srgbClr>
          </a:solidFill>
          <a:ln w="12700" cap="flat" cmpd="sng">
            <a:solidFill>
              <a:srgbClr val="B0BEC5">
                <a:alpha val="30000"/>
              </a:srgbClr>
            </a:solidFill>
            <a:prstDash val="solid"/>
            <a:round/>
            <a:headEnd type="none" w="med" len="med"/>
            <a:tailEnd type="none" w="med" len="med"/>
          </a:ln>
        </p:spPr>
      </p:cxnSp>
      <p:sp>
        <p:nvSpPr>
          <p:cNvPr id="12" name="AutoShape 12"/>
          <p:cNvSpPr/>
          <p:nvPr/>
        </p:nvSpPr>
        <p:spPr>
          <a:xfrm>
            <a:off x="4699000" y="2413000"/>
            <a:ext cx="2794000" cy="304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1" i="0" u="none" strike="noStrike">
                <a:solidFill>
                  <a:srgbClr val="00A1FF"/>
                </a:solidFill>
                <a:latin typeface="Noto Sans SC" panose="020B0200000000000000" charset="-122"/>
                <a:ea typeface="Noto Sans SC" panose="020B0200000000000000" charset="-122"/>
                <a:cs typeface="Noto Sans SC" panose="020B0200000000000000" charset="-122"/>
                <a:sym typeface="Noto Sans SC" panose="020B0200000000000000" charset="-122"/>
              </a:rPr>
              <a:t>核心概念</a:t>
            </a:r>
            <a:endParaRPr lang="en-US" sz="1100"/>
          </a:p>
          <a:p>
            <a:pPr indent="0" algn="l">
              <a:lnSpc>
                <a:spcPct val="125000"/>
              </a:lnSpc>
            </a:pPr>
            <a:r>
              <a:rPr lang="en-US" sz="12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比较两个数的大小，结果输出到三个连续位元件。</a:t>
            </a:r>
            <a:endParaRPr lang="en-US" sz="12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25000"/>
              </a:lnSpc>
            </a:pPr>
            <a:br>
              <a:rPr lang="en-US" sz="1600" b="0" i="0" u="none" strike="noStrike">
                <a:solidFill>
                  <a:srgbClr val="1F2329"/>
                </a:solidFill>
                <a:latin typeface="Noto Sans SC" panose="020B0200000000000000" charset="-122"/>
                <a:ea typeface="Noto Sans SC" panose="020B0200000000000000" charset="-122"/>
                <a:cs typeface="Noto Sans SC" panose="020B0200000000000000" charset="-122"/>
                <a:sym typeface="Noto Sans SC" panose="020B0200000000000000" charset="-122"/>
              </a:rPr>
            </a:br>
            <a:endParaRPr lang="en-US" sz="1600" b="0" i="0" u="none" strike="noStrike">
              <a:solidFill>
                <a:srgbClr val="1F232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25000"/>
              </a:lnSpc>
            </a:pPr>
            <a:r>
              <a:rPr lang="en-US" sz="1400" b="1" i="0" u="none" strike="noStrike">
                <a:solidFill>
                  <a:srgbClr val="00A1FF"/>
                </a:solidFill>
                <a:latin typeface="Noto Sans SC" panose="020B0200000000000000" charset="-122"/>
                <a:ea typeface="Noto Sans SC" panose="020B0200000000000000" charset="-122"/>
                <a:cs typeface="Noto Sans SC" panose="020B0200000000000000" charset="-122"/>
                <a:sym typeface="Noto Sans SC" panose="020B0200000000000000" charset="-122"/>
              </a:rPr>
              <a:t>指令格式</a:t>
            </a:r>
            <a:endParaRPr lang="en-US" sz="1400" b="1" i="0" u="none" strike="noStrike">
              <a:solidFill>
                <a:srgbClr val="00A1FF"/>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25000"/>
              </a:lnSpc>
            </a:pPr>
            <a:r>
              <a:rPr lang="en-US" sz="12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CMP S1 S2 D</a:t>
            </a:r>
            <a:endParaRPr lang="en-US" sz="12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25000"/>
              </a:lnSpc>
            </a:pPr>
            <a:br>
              <a:rPr lang="en-US" sz="1600" b="0" i="0" u="none" strike="noStrike">
                <a:solidFill>
                  <a:srgbClr val="1F2329"/>
                </a:solidFill>
                <a:latin typeface="Noto Sans SC" panose="020B0200000000000000" charset="-122"/>
                <a:ea typeface="Noto Sans SC" panose="020B0200000000000000" charset="-122"/>
                <a:cs typeface="Noto Sans SC" panose="020B0200000000000000" charset="-122"/>
                <a:sym typeface="Noto Sans SC" panose="020B0200000000000000" charset="-122"/>
              </a:rPr>
            </a:br>
            <a:endParaRPr lang="en-US" sz="1600" b="0" i="0" u="none" strike="noStrike">
              <a:solidFill>
                <a:srgbClr val="1F232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25000"/>
              </a:lnSpc>
            </a:pPr>
            <a:r>
              <a:rPr lang="en-US" sz="1400" b="1" i="0" u="none" strike="noStrike">
                <a:solidFill>
                  <a:srgbClr val="00A1FF"/>
                </a:solidFill>
                <a:latin typeface="Noto Sans SC" panose="020B0200000000000000" charset="-122"/>
                <a:ea typeface="Noto Sans SC" panose="020B0200000000000000" charset="-122"/>
                <a:cs typeface="Noto Sans SC" panose="020B0200000000000000" charset="-122"/>
                <a:sym typeface="Noto Sans SC" panose="020B0200000000000000" charset="-122"/>
              </a:rPr>
              <a:t>特点</a:t>
            </a:r>
            <a:endParaRPr lang="en-US" sz="1400" b="1" i="0" u="none" strike="noStrike">
              <a:solidFill>
                <a:srgbClr val="00A1FF"/>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25000"/>
              </a:lnSpc>
            </a:pPr>
            <a:r>
              <a:rPr lang="en-US" sz="12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一次比较，输出大于、等于、小于三种结果。</a:t>
            </a:r>
            <a:endParaRPr lang="en-US" sz="12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3" name="AutoShape 13"/>
          <p:cNvSpPr/>
          <p:nvPr/>
        </p:nvSpPr>
        <p:spPr>
          <a:xfrm>
            <a:off x="8128000" y="1524000"/>
            <a:ext cx="3302000" cy="4318000"/>
          </a:xfrm>
          <a:prstGeom prst="roundRect">
            <a:avLst>
              <a:gd name="adj" fmla="val 3846"/>
            </a:avLst>
          </a:prstGeom>
          <a:solidFill>
            <a:srgbClr val="0F172A">
              <a:alpha val="70000"/>
            </a:srgbClr>
          </a:solidFill>
          <a:ln w="12700" cap="flat" cmpd="sng">
            <a:solidFill>
              <a:srgbClr val="00A1FF">
                <a:alpha val="30000"/>
              </a:srgbClr>
            </a:solidFill>
            <a:prstDash val="solid"/>
            <a:round/>
          </a:ln>
        </p:spPr>
        <p:txBody>
          <a:bodyPr vert="horz" wrap="square" lIns="63500" tIns="63500" rIns="63500" bIns="63500" rtlCol="0" anchor="ctr"/>
          <a:lstStyle/>
          <a:p>
            <a:pPr algn="ctr">
              <a:defRPr/>
            </a:pPr>
          </a:p>
        </p:txBody>
      </p:sp>
      <p:pic>
        <p:nvPicPr>
          <p:cNvPr id="14" name="Picture 14"/>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382000" y="1778000"/>
            <a:ext cx="406400" cy="406400"/>
          </a:xfrm>
          <a:prstGeom prst="rect">
            <a:avLst/>
          </a:prstGeom>
        </p:spPr>
      </p:pic>
      <p:sp>
        <p:nvSpPr>
          <p:cNvPr id="15" name="AutoShape 15"/>
          <p:cNvSpPr/>
          <p:nvPr/>
        </p:nvSpPr>
        <p:spPr>
          <a:xfrm>
            <a:off x="8890000" y="1778000"/>
            <a:ext cx="2286000" cy="4064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区间比较指令 (ZCP)</a:t>
            </a:r>
            <a:endParaRPr lang="en-US" sz="1100"/>
          </a:p>
        </p:txBody>
      </p:sp>
      <p:cxnSp>
        <p:nvCxnSpPr>
          <p:cNvPr id="16" name="Connector 16"/>
          <p:cNvCxnSpPr/>
          <p:nvPr/>
        </p:nvCxnSpPr>
        <p:spPr>
          <a:xfrm rot="-15626">
            <a:off x="8382014" y="2279650"/>
            <a:ext cx="2794000" cy="12700"/>
          </a:xfrm>
          <a:prstGeom prst="straightConnector1">
            <a:avLst/>
          </a:prstGeom>
          <a:solidFill>
            <a:srgbClr val="DEE0E3">
              <a:alpha val="100000"/>
            </a:srgbClr>
          </a:solidFill>
          <a:ln w="12700" cap="flat" cmpd="sng">
            <a:solidFill>
              <a:srgbClr val="B0BEC5">
                <a:alpha val="30000"/>
              </a:srgbClr>
            </a:solidFill>
            <a:prstDash val="solid"/>
            <a:round/>
            <a:headEnd type="none" w="med" len="med"/>
            <a:tailEnd type="none" w="med" len="med"/>
          </a:ln>
        </p:spPr>
      </p:cxnSp>
      <p:sp>
        <p:nvSpPr>
          <p:cNvPr id="17" name="AutoShape 17"/>
          <p:cNvSpPr/>
          <p:nvPr/>
        </p:nvSpPr>
        <p:spPr>
          <a:xfrm>
            <a:off x="8382000" y="2413000"/>
            <a:ext cx="2794000" cy="304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1" i="0" u="none" strike="noStrike">
                <a:solidFill>
                  <a:srgbClr val="00A1FF"/>
                </a:solidFill>
                <a:latin typeface="Noto Sans SC" panose="020B0200000000000000" charset="-122"/>
                <a:ea typeface="Noto Sans SC" panose="020B0200000000000000" charset="-122"/>
                <a:cs typeface="Noto Sans SC" panose="020B0200000000000000" charset="-122"/>
                <a:sym typeface="Noto Sans SC" panose="020B0200000000000000" charset="-122"/>
              </a:rPr>
              <a:t>核心概念</a:t>
            </a:r>
            <a:endParaRPr lang="en-US" sz="1100"/>
          </a:p>
          <a:p>
            <a:pPr indent="0" algn="l">
              <a:lnSpc>
                <a:spcPct val="125000"/>
              </a:lnSpc>
            </a:pPr>
            <a:r>
              <a:rPr lang="en-US" sz="12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判断一个数是否在指定的区间范围内。</a:t>
            </a:r>
            <a:endParaRPr lang="en-US" sz="12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25000"/>
              </a:lnSpc>
            </a:pPr>
            <a:br>
              <a:rPr lang="en-US" sz="1600" b="0" i="0" u="none" strike="noStrike">
                <a:solidFill>
                  <a:srgbClr val="1F2329"/>
                </a:solidFill>
                <a:latin typeface="Noto Sans SC" panose="020B0200000000000000" charset="-122"/>
                <a:ea typeface="Noto Sans SC" panose="020B0200000000000000" charset="-122"/>
                <a:cs typeface="Noto Sans SC" panose="020B0200000000000000" charset="-122"/>
                <a:sym typeface="Noto Sans SC" panose="020B0200000000000000" charset="-122"/>
              </a:rPr>
            </a:br>
            <a:endParaRPr lang="en-US" sz="1600" b="0" i="0" u="none" strike="noStrike">
              <a:solidFill>
                <a:srgbClr val="1F232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25000"/>
              </a:lnSpc>
            </a:pPr>
            <a:r>
              <a:rPr lang="en-US" sz="1400" b="1" i="0" u="none" strike="noStrike">
                <a:solidFill>
                  <a:srgbClr val="00A1FF"/>
                </a:solidFill>
                <a:latin typeface="Noto Sans SC" panose="020B0200000000000000" charset="-122"/>
                <a:ea typeface="Noto Sans SC" panose="020B0200000000000000" charset="-122"/>
                <a:cs typeface="Noto Sans SC" panose="020B0200000000000000" charset="-122"/>
                <a:sym typeface="Noto Sans SC" panose="020B0200000000000000" charset="-122"/>
              </a:rPr>
              <a:t>指令格式</a:t>
            </a:r>
            <a:endParaRPr lang="en-US" sz="1400" b="1" i="0" u="none" strike="noStrike">
              <a:solidFill>
                <a:srgbClr val="00A1FF"/>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25000"/>
              </a:lnSpc>
            </a:pPr>
            <a:r>
              <a:rPr lang="en-US" sz="12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ZCP S1 S2 S D</a:t>
            </a:r>
            <a:endParaRPr lang="en-US" sz="12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25000"/>
              </a:lnSpc>
            </a:pPr>
            <a:br>
              <a:rPr lang="en-US" sz="1600" b="0" i="0" u="none" strike="noStrike">
                <a:solidFill>
                  <a:srgbClr val="1F2329"/>
                </a:solidFill>
                <a:latin typeface="Noto Sans SC" panose="020B0200000000000000" charset="-122"/>
                <a:ea typeface="Noto Sans SC" panose="020B0200000000000000" charset="-122"/>
                <a:cs typeface="Noto Sans SC" panose="020B0200000000000000" charset="-122"/>
                <a:sym typeface="Noto Sans SC" panose="020B0200000000000000" charset="-122"/>
              </a:rPr>
            </a:br>
            <a:endParaRPr lang="en-US" sz="1600" b="0" i="0" u="none" strike="noStrike">
              <a:solidFill>
                <a:srgbClr val="1F232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25000"/>
              </a:lnSpc>
            </a:pPr>
            <a:r>
              <a:rPr lang="en-US" sz="1400" b="1" i="0" u="none" strike="noStrike">
                <a:solidFill>
                  <a:srgbClr val="00A1FF"/>
                </a:solidFill>
                <a:latin typeface="Noto Sans SC" panose="020B0200000000000000" charset="-122"/>
                <a:ea typeface="Noto Sans SC" panose="020B0200000000000000" charset="-122"/>
                <a:cs typeface="Noto Sans SC" panose="020B0200000000000000" charset="-122"/>
                <a:sym typeface="Noto Sans SC" panose="020B0200000000000000" charset="-122"/>
              </a:rPr>
              <a:t>特点</a:t>
            </a:r>
            <a:endParaRPr lang="en-US" sz="1400" b="1" i="0" u="none" strike="noStrike">
              <a:solidFill>
                <a:srgbClr val="00A1FF"/>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25000"/>
              </a:lnSpc>
            </a:pPr>
            <a:r>
              <a:rPr lang="en-US" sz="12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常用于阈值判断和区间控制场景。</a:t>
            </a:r>
            <a:endParaRPr lang="en-US" sz="12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00A1FF"/>
                </a:solidFill>
                <a:latin typeface="Noto Sans SC" panose="020B0200000000000000" charset="-122"/>
                <a:ea typeface="Noto Sans SC" panose="020B0200000000000000" charset="-122"/>
                <a:cs typeface="Noto Sans SC" panose="020B0200000000000000" charset="-122"/>
                <a:sym typeface="Noto Sans SC" panose="020B0200000000000000" charset="-122"/>
              </a:rPr>
              <a:t>触点比较指令：智能触点</a:t>
            </a:r>
            <a:endParaRPr lang="en-US" sz="1100"/>
          </a:p>
        </p:txBody>
      </p:sp>
      <p:sp>
        <p:nvSpPr>
          <p:cNvPr id="3" name="AutoShape 3"/>
          <p:cNvSpPr/>
          <p:nvPr/>
        </p:nvSpPr>
        <p:spPr>
          <a:xfrm>
            <a:off x="762000" y="1524000"/>
            <a:ext cx="5207000" cy="2286000"/>
          </a:xfrm>
          <a:prstGeom prst="roundRect">
            <a:avLst>
              <a:gd name="adj" fmla="val 5555"/>
            </a:avLst>
          </a:prstGeom>
          <a:solidFill>
            <a:srgbClr val="141E2D">
              <a:alpha val="70000"/>
            </a:srgbClr>
          </a:solidFill>
          <a:ln w="12700" cap="flat" cmpd="sng">
            <a:solidFill>
              <a:srgbClr val="00A1FF">
                <a:alpha val="30000"/>
              </a:srgbClr>
            </a:solidFill>
            <a:prstDash val="solid"/>
            <a:round/>
          </a:ln>
        </p:spPr>
        <p:txBody>
          <a:bodyPr vert="horz" wrap="square" lIns="63500" tIns="63500" rIns="63500" bIns="63500" rtlCol="0" anchor="ctr"/>
          <a:lstStyle/>
          <a:p>
            <a:pPr algn="ctr">
              <a:defRPr/>
            </a:pPr>
          </a:p>
        </p:txBody>
      </p:sp>
      <p:pic>
        <p:nvPicPr>
          <p:cNvPr id="4" name="Picture 4"/>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16000" y="1778000"/>
            <a:ext cx="406400" cy="406400"/>
          </a:xfrm>
          <a:prstGeom prst="rect">
            <a:avLst/>
          </a:prstGeom>
        </p:spPr>
      </p:pic>
      <p:sp>
        <p:nvSpPr>
          <p:cNvPr id="5" name="AutoShape 5"/>
          <p:cNvSpPr/>
          <p:nvPr/>
        </p:nvSpPr>
        <p:spPr>
          <a:xfrm>
            <a:off x="1524000" y="1752600"/>
            <a:ext cx="4191000" cy="4572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00E5FF"/>
                </a:solidFill>
                <a:latin typeface="Noto Sans SC" panose="020B0200000000000000" charset="-122"/>
                <a:ea typeface="Noto Sans SC" panose="020B0200000000000000" charset="-122"/>
                <a:cs typeface="Noto Sans SC" panose="020B0200000000000000" charset="-122"/>
                <a:sym typeface="Noto Sans SC" panose="020B0200000000000000" charset="-122"/>
              </a:rPr>
              <a:t>核心本质：智能逻辑单元</a:t>
            </a:r>
            <a:endParaRPr lang="en-US" sz="1100"/>
          </a:p>
        </p:txBody>
      </p:sp>
      <p:cxnSp>
        <p:nvCxnSpPr>
          <p:cNvPr id="6" name="Connector 6"/>
          <p:cNvCxnSpPr/>
          <p:nvPr/>
        </p:nvCxnSpPr>
        <p:spPr>
          <a:xfrm rot="-9291">
            <a:off x="1016009" y="2216150"/>
            <a:ext cx="4699000" cy="12700"/>
          </a:xfrm>
          <a:prstGeom prst="straightConnector1">
            <a:avLst/>
          </a:prstGeom>
          <a:solidFill>
            <a:srgbClr val="DEE0E3">
              <a:alpha val="100000"/>
            </a:srgbClr>
          </a:solidFill>
          <a:ln w="12700" cap="flat" cmpd="sng">
            <a:solidFill>
              <a:srgbClr val="B0BEC5">
                <a:alpha val="20000"/>
              </a:srgbClr>
            </a:solidFill>
            <a:prstDash val="solid"/>
            <a:round/>
            <a:headEnd type="none" w="med" len="med"/>
            <a:tailEnd type="none" w="med" len="med"/>
          </a:ln>
        </p:spPr>
      </p:cxnSp>
      <p:sp>
        <p:nvSpPr>
          <p:cNvPr id="7" name="AutoShape 7"/>
          <p:cNvSpPr/>
          <p:nvPr/>
        </p:nvSpPr>
        <p:spPr>
          <a:xfrm>
            <a:off x="1016000" y="2349500"/>
            <a:ext cx="4699000" cy="1270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本质上是一个根据比较结果来决定通断的“智能触点”。它将数值比较功能与传统触点功能完美融合，实现了逻辑控制的智能化升级。</a:t>
            </a:r>
            <a:endParaRPr lang="en-US" sz="1100"/>
          </a:p>
        </p:txBody>
      </p:sp>
      <p:sp>
        <p:nvSpPr>
          <p:cNvPr id="8" name="AutoShape 8"/>
          <p:cNvSpPr/>
          <p:nvPr/>
        </p:nvSpPr>
        <p:spPr>
          <a:xfrm>
            <a:off x="6223000" y="1524000"/>
            <a:ext cx="5207000" cy="2286000"/>
          </a:xfrm>
          <a:prstGeom prst="roundRect">
            <a:avLst>
              <a:gd name="adj" fmla="val 5555"/>
            </a:avLst>
          </a:prstGeom>
          <a:solidFill>
            <a:srgbClr val="141E2D">
              <a:alpha val="70000"/>
            </a:srgbClr>
          </a:solidFill>
          <a:ln w="12700" cap="flat" cmpd="sng">
            <a:solidFill>
              <a:srgbClr val="00A1FF">
                <a:alpha val="30000"/>
              </a:srgbClr>
            </a:solidFill>
            <a:prstDash val="solid"/>
            <a:round/>
          </a:ln>
        </p:spPr>
        <p:txBody>
          <a:bodyPr vert="horz" wrap="square" lIns="63500" tIns="63500" rIns="63500" bIns="63500" rtlCol="0" anchor="ctr"/>
          <a:lstStyle/>
          <a:p>
            <a:pPr algn="ctr">
              <a:defRPr/>
            </a:pPr>
          </a:p>
        </p:txBody>
      </p:sp>
      <p:pic>
        <p:nvPicPr>
          <p:cNvPr id="9" name="Picture 9"/>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477000" y="1778000"/>
            <a:ext cx="406400" cy="406400"/>
          </a:xfrm>
          <a:prstGeom prst="rect">
            <a:avLst/>
          </a:prstGeom>
        </p:spPr>
      </p:pic>
      <p:sp>
        <p:nvSpPr>
          <p:cNvPr id="10" name="AutoShape 10"/>
          <p:cNvSpPr/>
          <p:nvPr/>
        </p:nvSpPr>
        <p:spPr>
          <a:xfrm>
            <a:off x="6985000" y="1752600"/>
            <a:ext cx="4191000" cy="4572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00E5FF"/>
                </a:solidFill>
                <a:latin typeface="Noto Sans SC" panose="020B0200000000000000" charset="-122"/>
                <a:ea typeface="Noto Sans SC" panose="020B0200000000000000" charset="-122"/>
                <a:cs typeface="Noto Sans SC" panose="020B0200000000000000" charset="-122"/>
                <a:sym typeface="Noto Sans SC" panose="020B0200000000000000" charset="-122"/>
              </a:rPr>
              <a:t>工作机制：条件触发</a:t>
            </a:r>
            <a:endParaRPr lang="en-US" sz="1100"/>
          </a:p>
        </p:txBody>
      </p:sp>
      <p:cxnSp>
        <p:nvCxnSpPr>
          <p:cNvPr id="11" name="Connector 11"/>
          <p:cNvCxnSpPr/>
          <p:nvPr/>
        </p:nvCxnSpPr>
        <p:spPr>
          <a:xfrm rot="-9291">
            <a:off x="6477009" y="2216150"/>
            <a:ext cx="4699000" cy="12700"/>
          </a:xfrm>
          <a:prstGeom prst="straightConnector1">
            <a:avLst/>
          </a:prstGeom>
          <a:solidFill>
            <a:srgbClr val="DEE0E3">
              <a:alpha val="100000"/>
            </a:srgbClr>
          </a:solidFill>
          <a:ln w="12700" cap="flat" cmpd="sng">
            <a:solidFill>
              <a:srgbClr val="B0BEC5">
                <a:alpha val="20000"/>
              </a:srgbClr>
            </a:solidFill>
            <a:prstDash val="solid"/>
            <a:round/>
            <a:headEnd type="none" w="med" len="med"/>
            <a:tailEnd type="none" w="med" len="med"/>
          </a:ln>
        </p:spPr>
      </p:cxnSp>
      <p:sp>
        <p:nvSpPr>
          <p:cNvPr id="12" name="AutoShape 12"/>
          <p:cNvSpPr/>
          <p:nvPr/>
        </p:nvSpPr>
        <p:spPr>
          <a:xfrm>
            <a:off x="6477000" y="2349500"/>
            <a:ext cx="4699000" cy="1270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当预设的比较条件（如 S1 &gt; S2）满足时，触点自动接通（ON）；若条件不满足，则保持断开（OFF）。通断状态完全由数据逻辑决定。</a:t>
            </a:r>
            <a:endParaRPr lang="en-US" sz="1100"/>
          </a:p>
        </p:txBody>
      </p:sp>
      <p:sp>
        <p:nvSpPr>
          <p:cNvPr id="13" name="AutoShape 13"/>
          <p:cNvSpPr/>
          <p:nvPr/>
        </p:nvSpPr>
        <p:spPr>
          <a:xfrm>
            <a:off x="762000" y="4064000"/>
            <a:ext cx="5207000" cy="2286000"/>
          </a:xfrm>
          <a:prstGeom prst="roundRect">
            <a:avLst>
              <a:gd name="adj" fmla="val 5555"/>
            </a:avLst>
          </a:prstGeom>
          <a:solidFill>
            <a:srgbClr val="141E2D">
              <a:alpha val="70000"/>
            </a:srgbClr>
          </a:solidFill>
          <a:ln w="12700" cap="flat" cmpd="sng">
            <a:solidFill>
              <a:srgbClr val="00A1FF">
                <a:alpha val="30000"/>
              </a:srgbClr>
            </a:solidFill>
            <a:prstDash val="solid"/>
            <a:round/>
          </a:ln>
        </p:spPr>
        <p:txBody>
          <a:bodyPr vert="horz" wrap="square" lIns="63500" tIns="63500" rIns="63500" bIns="63500" rtlCol="0" anchor="ctr"/>
          <a:lstStyle/>
          <a:p>
            <a:pPr algn="ctr">
              <a:defRPr/>
            </a:pPr>
          </a:p>
        </p:txBody>
      </p:sp>
      <p:pic>
        <p:nvPicPr>
          <p:cNvPr id="14" name="Picture 14"/>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6000" y="4318000"/>
            <a:ext cx="406400" cy="406400"/>
          </a:xfrm>
          <a:prstGeom prst="rect">
            <a:avLst/>
          </a:prstGeom>
        </p:spPr>
      </p:pic>
      <p:sp>
        <p:nvSpPr>
          <p:cNvPr id="15" name="AutoShape 15"/>
          <p:cNvSpPr/>
          <p:nvPr/>
        </p:nvSpPr>
        <p:spPr>
          <a:xfrm>
            <a:off x="1524000" y="4292600"/>
            <a:ext cx="4191000" cy="4572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00E5FF"/>
                </a:solidFill>
                <a:latin typeface="Noto Sans SC" panose="020B0200000000000000" charset="-122"/>
                <a:ea typeface="Noto Sans SC" panose="020B0200000000000000" charset="-122"/>
                <a:cs typeface="Noto Sans SC" panose="020B0200000000000000" charset="-122"/>
                <a:sym typeface="Noto Sans SC" panose="020B0200000000000000" charset="-122"/>
              </a:rPr>
              <a:t>梯形图角色：无缝集成</a:t>
            </a:r>
            <a:endParaRPr lang="en-US" sz="1100"/>
          </a:p>
        </p:txBody>
      </p:sp>
      <p:cxnSp>
        <p:nvCxnSpPr>
          <p:cNvPr id="16" name="Connector 16"/>
          <p:cNvCxnSpPr/>
          <p:nvPr/>
        </p:nvCxnSpPr>
        <p:spPr>
          <a:xfrm rot="-9291">
            <a:off x="1016009" y="4756150"/>
            <a:ext cx="4699000" cy="12700"/>
          </a:xfrm>
          <a:prstGeom prst="straightConnector1">
            <a:avLst/>
          </a:prstGeom>
          <a:solidFill>
            <a:srgbClr val="DEE0E3">
              <a:alpha val="100000"/>
            </a:srgbClr>
          </a:solidFill>
          <a:ln w="12700" cap="flat" cmpd="sng">
            <a:solidFill>
              <a:srgbClr val="B0BEC5">
                <a:alpha val="20000"/>
              </a:srgbClr>
            </a:solidFill>
            <a:prstDash val="solid"/>
            <a:round/>
            <a:headEnd type="none" w="med" len="med"/>
            <a:tailEnd type="none" w="med" len="med"/>
          </a:ln>
        </p:spPr>
      </p:cxnSp>
      <p:sp>
        <p:nvSpPr>
          <p:cNvPr id="17" name="AutoShape 17"/>
          <p:cNvSpPr/>
          <p:nvPr/>
        </p:nvSpPr>
        <p:spPr>
          <a:xfrm>
            <a:off x="1016000" y="4889500"/>
            <a:ext cx="4699000" cy="1270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在编程中，可以像普通触点（LD, AND, OR）一样直接参与逻辑运算，无需额外的中间继电器转换，极大地简化了程序结构。</a:t>
            </a:r>
            <a:endParaRPr lang="en-US" sz="1100"/>
          </a:p>
        </p:txBody>
      </p:sp>
      <p:sp>
        <p:nvSpPr>
          <p:cNvPr id="18" name="AutoShape 18"/>
          <p:cNvSpPr/>
          <p:nvPr/>
        </p:nvSpPr>
        <p:spPr>
          <a:xfrm>
            <a:off x="6223000" y="4064000"/>
            <a:ext cx="5207000" cy="2286000"/>
          </a:xfrm>
          <a:prstGeom prst="roundRect">
            <a:avLst>
              <a:gd name="adj" fmla="val 5555"/>
            </a:avLst>
          </a:prstGeom>
          <a:solidFill>
            <a:srgbClr val="141E2D">
              <a:alpha val="70000"/>
            </a:srgbClr>
          </a:solidFill>
          <a:ln w="12700" cap="flat" cmpd="sng">
            <a:solidFill>
              <a:srgbClr val="00A1FF">
                <a:alpha val="30000"/>
              </a:srgbClr>
            </a:solidFill>
            <a:prstDash val="solid"/>
            <a:round/>
          </a:ln>
        </p:spPr>
        <p:txBody>
          <a:bodyPr vert="horz" wrap="square" lIns="63500" tIns="63500" rIns="63500" bIns="63500" rtlCol="0" anchor="ctr"/>
          <a:lstStyle/>
          <a:p>
            <a:pPr algn="ctr">
              <a:defRPr/>
            </a:pPr>
          </a:p>
        </p:txBody>
      </p:sp>
      <p:pic>
        <p:nvPicPr>
          <p:cNvPr id="19" name="Picture 19"/>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477000" y="4318000"/>
            <a:ext cx="406400" cy="406400"/>
          </a:xfrm>
          <a:prstGeom prst="rect">
            <a:avLst/>
          </a:prstGeom>
        </p:spPr>
      </p:pic>
      <p:sp>
        <p:nvSpPr>
          <p:cNvPr id="20" name="AutoShape 20"/>
          <p:cNvSpPr/>
          <p:nvPr/>
        </p:nvSpPr>
        <p:spPr>
          <a:xfrm>
            <a:off x="6985000" y="4292600"/>
            <a:ext cx="4191000" cy="4572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00E5FF"/>
                </a:solidFill>
                <a:latin typeface="Noto Sans SC" panose="020B0200000000000000" charset="-122"/>
                <a:ea typeface="Noto Sans SC" panose="020B0200000000000000" charset="-122"/>
                <a:cs typeface="Noto Sans SC" panose="020B0200000000000000" charset="-122"/>
                <a:sym typeface="Noto Sans SC" panose="020B0200000000000000" charset="-122"/>
              </a:rPr>
              <a:t>设计优势：直观清晰</a:t>
            </a:r>
            <a:endParaRPr lang="en-US" sz="1100"/>
          </a:p>
        </p:txBody>
      </p:sp>
      <p:cxnSp>
        <p:nvCxnSpPr>
          <p:cNvPr id="21" name="Connector 21"/>
          <p:cNvCxnSpPr/>
          <p:nvPr/>
        </p:nvCxnSpPr>
        <p:spPr>
          <a:xfrm rot="-9291">
            <a:off x="6477009" y="4756150"/>
            <a:ext cx="4699000" cy="12700"/>
          </a:xfrm>
          <a:prstGeom prst="straightConnector1">
            <a:avLst/>
          </a:prstGeom>
          <a:solidFill>
            <a:srgbClr val="DEE0E3">
              <a:alpha val="100000"/>
            </a:srgbClr>
          </a:solidFill>
          <a:ln w="12700" cap="flat" cmpd="sng">
            <a:solidFill>
              <a:srgbClr val="B0BEC5">
                <a:alpha val="20000"/>
              </a:srgbClr>
            </a:solidFill>
            <a:prstDash val="solid"/>
            <a:round/>
            <a:headEnd type="none" w="med" len="med"/>
            <a:tailEnd type="none" w="med" len="med"/>
          </a:ln>
        </p:spPr>
      </p:cxnSp>
      <p:sp>
        <p:nvSpPr>
          <p:cNvPr id="22" name="AutoShape 22"/>
          <p:cNvSpPr/>
          <p:nvPr/>
        </p:nvSpPr>
        <p:spPr>
          <a:xfrm>
            <a:off x="6477000" y="4889500"/>
            <a:ext cx="4699000" cy="1270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将复杂的比较判断和逻辑控制紧密结合，使得程序的运行逻辑一目了然，可读性强，便于后期的维护与调试。</a:t>
            </a:r>
            <a:endParaRPr lang="en-US" sz="110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00A1FF"/>
                </a:solidFill>
                <a:latin typeface="Noto Sans SC" panose="020B0200000000000000" charset="-122"/>
                <a:ea typeface="Noto Sans SC" panose="020B0200000000000000" charset="-122"/>
                <a:cs typeface="Noto Sans SC" panose="020B0200000000000000" charset="-122"/>
                <a:sym typeface="Noto Sans SC" panose="020B0200000000000000" charset="-122"/>
              </a:rPr>
              <a:t>课程前言与学习目标</a:t>
            </a:r>
            <a:endParaRPr lang="en-US" sz="1100"/>
          </a:p>
        </p:txBody>
      </p:sp>
      <p:sp>
        <p:nvSpPr>
          <p:cNvPr id="3" name="AutoShape 3"/>
          <p:cNvSpPr/>
          <p:nvPr/>
        </p:nvSpPr>
        <p:spPr>
          <a:xfrm>
            <a:off x="762000" y="1397000"/>
            <a:ext cx="5143500" cy="4826000"/>
          </a:xfrm>
          <a:prstGeom prst="roundRect">
            <a:avLst>
              <a:gd name="adj" fmla="val 2631"/>
            </a:avLst>
          </a:prstGeom>
          <a:solidFill>
            <a:srgbClr val="141E2D">
              <a:alpha val="85000"/>
            </a:srgbClr>
          </a:solidFill>
          <a:ln w="12700" cap="flat" cmpd="sng">
            <a:solidFill>
              <a:srgbClr val="00A1FF">
                <a:alpha val="30000"/>
              </a:srgbClr>
            </a:solidFill>
            <a:prstDash val="solid"/>
            <a:round/>
          </a:ln>
        </p:spPr>
        <p:txBody>
          <a:bodyPr vert="horz" wrap="square" lIns="63500" tIns="63500" rIns="63500" bIns="63500" rtlCol="0" anchor="ctr"/>
          <a:lstStyle/>
          <a:p>
            <a:pPr algn="ctr">
              <a:defRPr/>
            </a:pPr>
          </a:p>
        </p:txBody>
      </p:sp>
      <p:pic>
        <p:nvPicPr>
          <p:cNvPr id="4" name="Picture 4"/>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79500" y="1714500"/>
            <a:ext cx="406400" cy="406400"/>
          </a:xfrm>
          <a:prstGeom prst="rect">
            <a:avLst/>
          </a:prstGeom>
        </p:spPr>
      </p:pic>
      <p:sp>
        <p:nvSpPr>
          <p:cNvPr id="5" name="AutoShape 5"/>
          <p:cNvSpPr/>
          <p:nvPr/>
        </p:nvSpPr>
        <p:spPr>
          <a:xfrm>
            <a:off x="1587500" y="1676400"/>
            <a:ext cx="4000500" cy="4826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00E5FF"/>
                </a:solidFill>
                <a:latin typeface="Noto Sans SC" panose="020B0200000000000000" charset="-122"/>
                <a:ea typeface="Noto Sans SC" panose="020B0200000000000000" charset="-122"/>
                <a:cs typeface="Noto Sans SC" panose="020B0200000000000000" charset="-122"/>
                <a:sym typeface="Noto Sans SC" panose="020B0200000000000000" charset="-122"/>
              </a:rPr>
              <a:t>课程背景：从基础迈向高级</a:t>
            </a:r>
            <a:endParaRPr lang="en-US" sz="1100"/>
          </a:p>
        </p:txBody>
      </p:sp>
      <p:cxnSp>
        <p:nvCxnSpPr>
          <p:cNvPr id="6" name="Connector 6"/>
          <p:cNvCxnSpPr/>
          <p:nvPr/>
        </p:nvCxnSpPr>
        <p:spPr>
          <a:xfrm rot="-9683">
            <a:off x="1079509" y="2216150"/>
            <a:ext cx="4508500" cy="12700"/>
          </a:xfrm>
          <a:prstGeom prst="straightConnector1">
            <a:avLst/>
          </a:prstGeom>
          <a:solidFill>
            <a:srgbClr val="DEE0E3">
              <a:alpha val="100000"/>
            </a:srgbClr>
          </a:solidFill>
          <a:ln w="12700" cap="flat" cmpd="sng">
            <a:solidFill>
              <a:srgbClr val="B0BEC5">
                <a:alpha val="20000"/>
              </a:srgbClr>
            </a:solidFill>
            <a:prstDash val="solid"/>
            <a:round/>
            <a:headEnd type="none" w="med" len="med"/>
            <a:tailEnd type="none" w="med" len="med"/>
          </a:ln>
        </p:spPr>
      </p:cxnSp>
      <p:sp>
        <p:nvSpPr>
          <p:cNvPr id="7" name="AutoShape 7"/>
          <p:cNvSpPr/>
          <p:nvPr/>
        </p:nvSpPr>
        <p:spPr>
          <a:xfrm>
            <a:off x="1079500" y="2413000"/>
            <a:ext cx="4508500" cy="3556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500" b="1" i="0" u="none" strike="noStrike">
                <a:solidFill>
                  <a:srgbClr val="E0E0E0"/>
                </a:solidFill>
                <a:latin typeface="Noto Sans SC" panose="020B0200000000000000" charset="-122"/>
                <a:ea typeface="Noto Sans SC" panose="020B0200000000000000" charset="-122"/>
                <a:cs typeface="Noto Sans SC" panose="020B0200000000000000" charset="-122"/>
                <a:sym typeface="Noto Sans SC" panose="020B0200000000000000" charset="-122"/>
              </a:rPr>
              <a:t>核心定位</a:t>
            </a:r>
            <a:endParaRPr lang="en-US" sz="1100"/>
          </a:p>
          <a:p>
            <a:pPr indent="0" algn="l">
              <a:lnSpc>
                <a:spcPct val="125000"/>
              </a:lnSpc>
            </a:pPr>
            <a:r>
              <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应用指令（功能指令）是PLC实现复杂控制的核心，它超越了基础逻辑运算的局限。</a:t>
            </a:r>
            <a:endPar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25000"/>
              </a:lnSpc>
            </a:pPr>
            <a:br>
              <a:rPr lang="en-US" sz="1600" b="0" i="0" u="none" strike="noStrike">
                <a:solidFill>
                  <a:srgbClr val="1F2329"/>
                </a:solidFill>
                <a:latin typeface="Noto Sans SC" panose="020B0200000000000000" charset="-122"/>
                <a:ea typeface="Noto Sans SC" panose="020B0200000000000000" charset="-122"/>
                <a:cs typeface="Noto Sans SC" panose="020B0200000000000000" charset="-122"/>
                <a:sym typeface="Noto Sans SC" panose="020B0200000000000000" charset="-122"/>
              </a:rPr>
            </a:br>
            <a:endParaRPr lang="en-US" sz="1600" b="0" i="0" u="none" strike="noStrike">
              <a:solidFill>
                <a:srgbClr val="1F232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25000"/>
              </a:lnSpc>
            </a:pPr>
            <a:r>
              <a:rPr lang="en-US" sz="1500" b="1" i="0" u="none" strike="noStrike">
                <a:solidFill>
                  <a:srgbClr val="E0E0E0"/>
                </a:solidFill>
                <a:latin typeface="Noto Sans SC" panose="020B0200000000000000" charset="-122"/>
                <a:ea typeface="Noto Sans SC" panose="020B0200000000000000" charset="-122"/>
                <a:cs typeface="Noto Sans SC" panose="020B0200000000000000" charset="-122"/>
                <a:sym typeface="Noto Sans SC" panose="020B0200000000000000" charset="-122"/>
              </a:rPr>
              <a:t>能力提升</a:t>
            </a:r>
            <a:endParaRPr lang="en-US" sz="1500" b="1" i="0" u="none" strike="noStrike">
              <a:solidFill>
                <a:srgbClr val="E0E0E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25000"/>
              </a:lnSpc>
            </a:pPr>
            <a:r>
              <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极大增强了数据处理、数学运算及通信能力，是进阶高级编程的必经之路。</a:t>
            </a:r>
            <a:endPar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8" name="AutoShape 8"/>
          <p:cNvSpPr/>
          <p:nvPr/>
        </p:nvSpPr>
        <p:spPr>
          <a:xfrm>
            <a:off x="6286500" y="1397000"/>
            <a:ext cx="5143500" cy="4826000"/>
          </a:xfrm>
          <a:prstGeom prst="roundRect">
            <a:avLst>
              <a:gd name="adj" fmla="val 2631"/>
            </a:avLst>
          </a:prstGeom>
          <a:solidFill>
            <a:srgbClr val="141E2D">
              <a:alpha val="85000"/>
            </a:srgbClr>
          </a:solidFill>
          <a:ln w="12700" cap="flat" cmpd="sng">
            <a:solidFill>
              <a:srgbClr val="00A1FF">
                <a:alpha val="30000"/>
              </a:srgbClr>
            </a:solidFill>
            <a:prstDash val="solid"/>
            <a:round/>
          </a:ln>
        </p:spPr>
        <p:txBody>
          <a:bodyPr vert="horz" wrap="square" lIns="63500" tIns="63500" rIns="63500" bIns="63500" rtlCol="0" anchor="ctr"/>
          <a:lstStyle/>
          <a:p>
            <a:pPr algn="ctr">
              <a:defRPr/>
            </a:pPr>
          </a:p>
        </p:txBody>
      </p:sp>
      <p:pic>
        <p:nvPicPr>
          <p:cNvPr id="9" name="Picture 9"/>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604000" y="1714500"/>
            <a:ext cx="406400" cy="406400"/>
          </a:xfrm>
          <a:prstGeom prst="rect">
            <a:avLst/>
          </a:prstGeom>
        </p:spPr>
      </p:pic>
      <p:sp>
        <p:nvSpPr>
          <p:cNvPr id="10" name="AutoShape 10"/>
          <p:cNvSpPr/>
          <p:nvPr/>
        </p:nvSpPr>
        <p:spPr>
          <a:xfrm>
            <a:off x="7112000" y="1676400"/>
            <a:ext cx="4000500" cy="4826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00E5FF"/>
                </a:solidFill>
                <a:latin typeface="Noto Sans SC" panose="020B0200000000000000" charset="-122"/>
                <a:ea typeface="Noto Sans SC" panose="020B0200000000000000" charset="-122"/>
                <a:cs typeface="Noto Sans SC" panose="020B0200000000000000" charset="-122"/>
                <a:sym typeface="Noto Sans SC" panose="020B0200000000000000" charset="-122"/>
              </a:rPr>
              <a:t>学习目标：理论与实践并重</a:t>
            </a:r>
            <a:endParaRPr lang="en-US" sz="1100"/>
          </a:p>
        </p:txBody>
      </p:sp>
      <p:cxnSp>
        <p:nvCxnSpPr>
          <p:cNvPr id="11" name="Connector 11"/>
          <p:cNvCxnSpPr/>
          <p:nvPr/>
        </p:nvCxnSpPr>
        <p:spPr>
          <a:xfrm rot="-9683">
            <a:off x="6604009" y="2216150"/>
            <a:ext cx="4508500" cy="12700"/>
          </a:xfrm>
          <a:prstGeom prst="straightConnector1">
            <a:avLst/>
          </a:prstGeom>
          <a:solidFill>
            <a:srgbClr val="DEE0E3">
              <a:alpha val="100000"/>
            </a:srgbClr>
          </a:solidFill>
          <a:ln w="12700" cap="flat" cmpd="sng">
            <a:solidFill>
              <a:srgbClr val="B0BEC5">
                <a:alpha val="20000"/>
              </a:srgbClr>
            </a:solidFill>
            <a:prstDash val="solid"/>
            <a:round/>
            <a:headEnd type="none" w="med" len="med"/>
            <a:tailEnd type="none" w="med" len="med"/>
          </a:ln>
        </p:spPr>
      </p:cxnSp>
      <p:pic>
        <p:nvPicPr>
          <p:cNvPr id="12" name="Picture 12"/>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604000" y="2476500"/>
            <a:ext cx="304800" cy="304800"/>
          </a:xfrm>
          <a:prstGeom prst="rect">
            <a:avLst/>
          </a:prstGeom>
        </p:spPr>
      </p:pic>
      <p:sp>
        <p:nvSpPr>
          <p:cNvPr id="13" name="AutoShape 13"/>
          <p:cNvSpPr/>
          <p:nvPr/>
        </p:nvSpPr>
        <p:spPr>
          <a:xfrm>
            <a:off x="6985000" y="2438400"/>
            <a:ext cx="4191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500" b="1" i="0" u="none" strike="noStrike">
                <a:solidFill>
                  <a:srgbClr val="E0E0E0"/>
                </a:solidFill>
                <a:latin typeface="Noto Sans SC" panose="020B0200000000000000" charset="-122"/>
                <a:ea typeface="Noto Sans SC" panose="020B0200000000000000" charset="-122"/>
                <a:cs typeface="Noto Sans SC" panose="020B0200000000000000" charset="-122"/>
                <a:sym typeface="Noto Sans SC" panose="020B0200000000000000" charset="-122"/>
              </a:rPr>
              <a:t>1. 掌握格式规范</a:t>
            </a:r>
            <a:endParaRPr lang="en-US" sz="1100"/>
          </a:p>
          <a:p>
            <a:pPr indent="0" algn="l">
              <a:lnSpc>
                <a:spcPct val="125000"/>
              </a:lnSpc>
            </a:pPr>
            <a:r>
              <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深刻理解指令的表示形式、数据长度及执行方式。</a:t>
            </a:r>
            <a:endPar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pic>
        <p:nvPicPr>
          <p:cNvPr id="14" name="Picture 14"/>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604000" y="3302000"/>
            <a:ext cx="304800" cy="304800"/>
          </a:xfrm>
          <a:prstGeom prst="rect">
            <a:avLst/>
          </a:prstGeom>
        </p:spPr>
      </p:pic>
      <p:sp>
        <p:nvSpPr>
          <p:cNvPr id="15" name="AutoShape 15"/>
          <p:cNvSpPr/>
          <p:nvPr/>
        </p:nvSpPr>
        <p:spPr>
          <a:xfrm>
            <a:off x="6985000" y="3263900"/>
            <a:ext cx="4191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500" b="1" i="0" u="none" strike="noStrike">
                <a:solidFill>
                  <a:srgbClr val="E0E0E0"/>
                </a:solidFill>
                <a:latin typeface="Noto Sans SC" panose="020B0200000000000000" charset="-122"/>
                <a:ea typeface="Noto Sans SC" panose="020B0200000000000000" charset="-122"/>
                <a:cs typeface="Noto Sans SC" panose="020B0200000000000000" charset="-122"/>
                <a:sym typeface="Noto Sans SC" panose="020B0200000000000000" charset="-122"/>
              </a:rPr>
              <a:t>2. 理解核心功能</a:t>
            </a:r>
            <a:endParaRPr lang="en-US" sz="1100"/>
          </a:p>
          <a:p>
            <a:pPr indent="0" algn="l">
              <a:lnSpc>
                <a:spcPct val="125000"/>
              </a:lnSpc>
            </a:pPr>
            <a:r>
              <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熟练掌握比较、传送、运算等常用指令的功能与场景。</a:t>
            </a:r>
            <a:endPar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pic>
        <p:nvPicPr>
          <p:cNvPr id="16" name="Picture 16"/>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6604000" y="4127500"/>
            <a:ext cx="304800" cy="304800"/>
          </a:xfrm>
          <a:prstGeom prst="rect">
            <a:avLst/>
          </a:prstGeom>
        </p:spPr>
      </p:pic>
      <p:sp>
        <p:nvSpPr>
          <p:cNvPr id="17" name="AutoShape 17"/>
          <p:cNvSpPr/>
          <p:nvPr/>
        </p:nvSpPr>
        <p:spPr>
          <a:xfrm>
            <a:off x="6985000" y="4089400"/>
            <a:ext cx="4191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500" b="1" i="0" u="none" strike="noStrike">
                <a:solidFill>
                  <a:srgbClr val="E0E0E0"/>
                </a:solidFill>
                <a:latin typeface="Noto Sans SC" panose="020B0200000000000000" charset="-122"/>
                <a:ea typeface="Noto Sans SC" panose="020B0200000000000000" charset="-122"/>
                <a:cs typeface="Noto Sans SC" panose="020B0200000000000000" charset="-122"/>
                <a:sym typeface="Noto Sans SC" panose="020B0200000000000000" charset="-122"/>
              </a:rPr>
              <a:t>3. 实现学以致用</a:t>
            </a:r>
            <a:endParaRPr lang="en-US" sz="1100"/>
          </a:p>
          <a:p>
            <a:pPr indent="0" algn="l">
              <a:lnSpc>
                <a:spcPct val="125000"/>
              </a:lnSpc>
            </a:pPr>
            <a:r>
              <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根据实际需求组合指令，编写完整的工业控制程序。</a:t>
            </a:r>
            <a:endPar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00A1FF"/>
                </a:solidFill>
                <a:latin typeface="Noto Sans SC" panose="020B0200000000000000" charset="-122"/>
                <a:ea typeface="Noto Sans SC" panose="020B0200000000000000" charset="-122"/>
                <a:cs typeface="Noto Sans SC" panose="020B0200000000000000" charset="-122"/>
                <a:sym typeface="Noto Sans SC" panose="020B0200000000000000" charset="-122"/>
              </a:rPr>
              <a:t>触点比较指令示例（一）</a:t>
            </a:r>
            <a:endParaRPr lang="en-US" sz="1100"/>
          </a:p>
        </p:txBody>
      </p:sp>
      <p:sp>
        <p:nvSpPr>
          <p:cNvPr id="3" name="AutoShape 3"/>
          <p:cNvSpPr/>
          <p:nvPr/>
        </p:nvSpPr>
        <p:spPr>
          <a:xfrm>
            <a:off x="762000" y="1397000"/>
            <a:ext cx="5207000" cy="4699000"/>
          </a:xfrm>
          <a:prstGeom prst="roundRect">
            <a:avLst>
              <a:gd name="adj" fmla="val 2702"/>
            </a:avLst>
          </a:prstGeom>
          <a:solidFill>
            <a:srgbClr val="141E2D">
              <a:alpha val="85000"/>
            </a:srgbClr>
          </a:solidFill>
          <a:ln w="12700" cap="flat" cmpd="sng">
            <a:solidFill>
              <a:srgbClr val="00A1FF">
                <a:alpha val="30000"/>
              </a:srgbClr>
            </a:solidFill>
            <a:prstDash val="solid"/>
            <a:round/>
          </a:ln>
        </p:spPr>
        <p:txBody>
          <a:bodyPr vert="horz" wrap="square" lIns="63500" tIns="63500" rIns="63500" bIns="63500" rtlCol="0" anchor="ctr"/>
          <a:lstStyle/>
          <a:p>
            <a:pPr algn="ctr">
              <a:defRPr/>
            </a:pPr>
          </a:p>
        </p:txBody>
      </p:sp>
      <p:pic>
        <p:nvPicPr>
          <p:cNvPr id="4" name="Picture 4"/>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16000" y="1714500"/>
            <a:ext cx="304800" cy="304800"/>
          </a:xfrm>
          <a:prstGeom prst="rect">
            <a:avLst/>
          </a:prstGeom>
        </p:spPr>
      </p:pic>
      <p:sp>
        <p:nvSpPr>
          <p:cNvPr id="5" name="AutoShape 5"/>
          <p:cNvSpPr/>
          <p:nvPr/>
        </p:nvSpPr>
        <p:spPr>
          <a:xfrm>
            <a:off x="1397000" y="1676400"/>
            <a:ext cx="4318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00E5FF"/>
                </a:solidFill>
                <a:latin typeface="Noto Sans SC" panose="020B0200000000000000" charset="-122"/>
                <a:ea typeface="Noto Sans SC" panose="020B0200000000000000" charset="-122"/>
                <a:cs typeface="Noto Sans SC" panose="020B0200000000000000" charset="-122"/>
                <a:sym typeface="Noto Sans SC" panose="020B0200000000000000" charset="-122"/>
              </a:rPr>
              <a:t>LD= 指令逻辑</a:t>
            </a:r>
            <a:endParaRPr lang="en-US" sz="1100"/>
          </a:p>
        </p:txBody>
      </p:sp>
      <p:sp>
        <p:nvSpPr>
          <p:cNvPr id="6" name="AutoShape 6"/>
          <p:cNvSpPr/>
          <p:nvPr/>
        </p:nvSpPr>
        <p:spPr>
          <a:xfrm>
            <a:off x="1016000" y="2032000"/>
            <a:ext cx="4699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3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当数据寄存器 D0 中的值等于十进制常数 K100 时，逻辑条件满足，驱动输出继电器 Y0 接通。</a:t>
            </a:r>
            <a:endParaRPr lang="en-US" sz="1100"/>
          </a:p>
        </p:txBody>
      </p:sp>
      <p:cxnSp>
        <p:nvCxnSpPr>
          <p:cNvPr id="7" name="Connector 7"/>
          <p:cNvCxnSpPr/>
          <p:nvPr/>
        </p:nvCxnSpPr>
        <p:spPr>
          <a:xfrm rot="-9291">
            <a:off x="1016009" y="2851150"/>
            <a:ext cx="4699000" cy="12700"/>
          </a:xfrm>
          <a:prstGeom prst="line">
            <a:avLst/>
          </a:prstGeom>
          <a:solidFill>
            <a:srgbClr val="DEE0E3">
              <a:alpha val="100000"/>
            </a:srgbClr>
          </a:solidFill>
          <a:ln w="12700" cap="flat" cmpd="sng">
            <a:solidFill>
              <a:srgbClr val="B0BEC5">
                <a:alpha val="20000"/>
              </a:srgbClr>
            </a:solidFill>
            <a:prstDash val="solid"/>
            <a:round/>
            <a:headEnd type="none" w="med" len="med"/>
            <a:tailEnd type="none" w="med" len="med"/>
          </a:ln>
        </p:spPr>
      </p:cxnSp>
      <p:pic>
        <p:nvPicPr>
          <p:cNvPr id="8" name="Picture 8"/>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6000" y="3048000"/>
            <a:ext cx="304800" cy="304800"/>
          </a:xfrm>
          <a:prstGeom prst="rect">
            <a:avLst/>
          </a:prstGeom>
        </p:spPr>
      </p:pic>
      <p:sp>
        <p:nvSpPr>
          <p:cNvPr id="9" name="AutoShape 9"/>
          <p:cNvSpPr/>
          <p:nvPr/>
        </p:nvSpPr>
        <p:spPr>
          <a:xfrm>
            <a:off x="1397000" y="3009900"/>
            <a:ext cx="4318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00E5FF"/>
                </a:solidFill>
                <a:latin typeface="Noto Sans SC" panose="020B0200000000000000" charset="-122"/>
                <a:ea typeface="Noto Sans SC" panose="020B0200000000000000" charset="-122"/>
                <a:cs typeface="Noto Sans SC" panose="020B0200000000000000" charset="-122"/>
                <a:sym typeface="Noto Sans SC" panose="020B0200000000000000" charset="-122"/>
              </a:rPr>
              <a:t>AND&gt;= 指令逻辑</a:t>
            </a:r>
            <a:endParaRPr lang="en-US" sz="1100"/>
          </a:p>
        </p:txBody>
      </p:sp>
      <p:sp>
        <p:nvSpPr>
          <p:cNvPr id="10" name="AutoShape 10"/>
          <p:cNvSpPr/>
          <p:nvPr/>
        </p:nvSpPr>
        <p:spPr>
          <a:xfrm>
            <a:off x="1016000" y="3365500"/>
            <a:ext cx="4699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3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当输入 X0 为 ON，并且 K100 大于等于计数器 C1 的当前值时，两个条件同时满足，驱动输出继电器 Y1 接通。</a:t>
            </a:r>
            <a:endParaRPr lang="en-US" sz="1100"/>
          </a:p>
        </p:txBody>
      </p:sp>
      <p:cxnSp>
        <p:nvCxnSpPr>
          <p:cNvPr id="11" name="Connector 11"/>
          <p:cNvCxnSpPr/>
          <p:nvPr/>
        </p:nvCxnSpPr>
        <p:spPr>
          <a:xfrm rot="-9291">
            <a:off x="1016009" y="4184650"/>
            <a:ext cx="4699000" cy="12700"/>
          </a:xfrm>
          <a:prstGeom prst="line">
            <a:avLst/>
          </a:prstGeom>
          <a:solidFill>
            <a:srgbClr val="DEE0E3">
              <a:alpha val="100000"/>
            </a:srgbClr>
          </a:solidFill>
          <a:ln w="12700" cap="flat" cmpd="sng">
            <a:solidFill>
              <a:srgbClr val="B0BEC5">
                <a:alpha val="20000"/>
              </a:srgbClr>
            </a:solidFill>
            <a:prstDash val="solid"/>
            <a:round/>
            <a:headEnd type="none" w="med" len="med"/>
            <a:tailEnd type="none" w="med" len="med"/>
          </a:ln>
        </p:spPr>
      </p:cxnSp>
      <p:pic>
        <p:nvPicPr>
          <p:cNvPr id="12" name="Picture 12"/>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6000" y="4381500"/>
            <a:ext cx="304800" cy="304800"/>
          </a:xfrm>
          <a:prstGeom prst="rect">
            <a:avLst/>
          </a:prstGeom>
        </p:spPr>
      </p:pic>
      <p:sp>
        <p:nvSpPr>
          <p:cNvPr id="13" name="AutoShape 13"/>
          <p:cNvSpPr/>
          <p:nvPr/>
        </p:nvSpPr>
        <p:spPr>
          <a:xfrm>
            <a:off x="1397000" y="4343400"/>
            <a:ext cx="4318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00E5FF"/>
                </a:solidFill>
                <a:latin typeface="Noto Sans SC" panose="020B0200000000000000" charset="-122"/>
                <a:ea typeface="Noto Sans SC" panose="020B0200000000000000" charset="-122"/>
                <a:cs typeface="Noto Sans SC" panose="020B0200000000000000" charset="-122"/>
                <a:sym typeface="Noto Sans SC" panose="020B0200000000000000" charset="-122"/>
              </a:rPr>
              <a:t>指令特性总结</a:t>
            </a:r>
            <a:endParaRPr lang="en-US" sz="1100"/>
          </a:p>
        </p:txBody>
      </p:sp>
      <p:sp>
        <p:nvSpPr>
          <p:cNvPr id="14" name="AutoShape 14"/>
          <p:cNvSpPr/>
          <p:nvPr/>
        </p:nvSpPr>
        <p:spPr>
          <a:xfrm>
            <a:off x="1016000" y="4699000"/>
            <a:ext cx="4699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3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触点比较指令支持像普通触点一样进行串联（AND）和并联（OR）组合，能够构建复杂的逻辑判断条件。</a:t>
            </a:r>
            <a:endParaRPr lang="en-US" sz="1100"/>
          </a:p>
        </p:txBody>
      </p:sp>
      <p:sp>
        <p:nvSpPr>
          <p:cNvPr id="15" name="AutoShape 15"/>
          <p:cNvSpPr/>
          <p:nvPr/>
        </p:nvSpPr>
        <p:spPr>
          <a:xfrm>
            <a:off x="6223000" y="1397000"/>
            <a:ext cx="5207000" cy="4699000"/>
          </a:xfrm>
          <a:prstGeom prst="roundRect">
            <a:avLst>
              <a:gd name="adj" fmla="val 2702"/>
            </a:avLst>
          </a:prstGeom>
          <a:solidFill>
            <a:srgbClr val="141E2D">
              <a:alpha val="85000"/>
            </a:srgbClr>
          </a:solidFill>
          <a:ln w="12700" cap="flat" cmpd="sng">
            <a:solidFill>
              <a:srgbClr val="00A1FF">
                <a:alpha val="30000"/>
              </a:srgbClr>
            </a:solidFill>
            <a:prstDash val="solid"/>
            <a:round/>
          </a:ln>
        </p:spPr>
        <p:txBody>
          <a:bodyPr vert="horz" wrap="square" lIns="63500" tIns="63500" rIns="63500" bIns="63500" rtlCol="0" anchor="ctr"/>
          <a:lstStyle/>
          <a:p>
            <a:pPr algn="ctr">
              <a:defRPr/>
            </a:pPr>
          </a:p>
        </p:txBody>
      </p:sp>
      <p:sp>
        <p:nvSpPr>
          <p:cNvPr id="16" name="AutoShape 16"/>
          <p:cNvSpPr/>
          <p:nvPr/>
        </p:nvSpPr>
        <p:spPr>
          <a:xfrm>
            <a:off x="6477000" y="1676400"/>
            <a:ext cx="4699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00A1FF"/>
                </a:solidFill>
                <a:latin typeface="Noto Sans SC" panose="020B0200000000000000" charset="-122"/>
                <a:ea typeface="Noto Sans SC" panose="020B0200000000000000" charset="-122"/>
                <a:cs typeface="Noto Sans SC" panose="020B0200000000000000" charset="-122"/>
                <a:sym typeface="Noto Sans SC" panose="020B0200000000000000" charset="-122"/>
              </a:rPr>
              <a:t>指令梯形图示例</a:t>
            </a:r>
            <a:endParaRPr lang="en-US" sz="1100"/>
          </a:p>
        </p:txBody>
      </p:sp>
      <p:pic>
        <p:nvPicPr>
          <p:cNvPr id="17" name="Picture 17"/>
          <p:cNvPicPr>
            <a:picLocks noChangeAspect="1"/>
          </p:cNvPicPr>
          <p:nvPr/>
        </p:nvPicPr>
        <p:blipFill>
          <a:blip r:embed="rId8"/>
          <a:srcRect l="1006" r="143"/>
          <a:stretch>
            <a:fillRect/>
          </a:stretch>
        </p:blipFill>
        <p:spPr>
          <a:xfrm>
            <a:off x="6707505" y="2690495"/>
            <a:ext cx="4086860" cy="541655"/>
          </a:xfrm>
          <a:prstGeom prst="rect">
            <a:avLst/>
          </a:prstGeom>
          <a:noFill/>
          <a:ln w="12700" cap="flat" cmpd="sng">
            <a:solidFill>
              <a:srgbClr val="B0BEC5">
                <a:alpha val="30000"/>
              </a:srgbClr>
            </a:solidFill>
            <a:prstDash val="solid"/>
            <a:round/>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00A1FF"/>
                </a:solidFill>
                <a:latin typeface="Noto Sans SC" panose="020B0200000000000000" charset="-122"/>
                <a:ea typeface="Noto Sans SC" panose="020B0200000000000000" charset="-122"/>
                <a:cs typeface="Noto Sans SC" panose="020B0200000000000000" charset="-122"/>
                <a:sym typeface="Noto Sans SC" panose="020B0200000000000000" charset="-122"/>
              </a:rPr>
              <a:t>触点比较指令示例（二）：方波生成</a:t>
            </a:r>
            <a:endParaRPr lang="en-US" sz="1100"/>
          </a:p>
        </p:txBody>
      </p:sp>
      <p:sp>
        <p:nvSpPr>
          <p:cNvPr id="3" name="AutoShape 3"/>
          <p:cNvSpPr/>
          <p:nvPr/>
        </p:nvSpPr>
        <p:spPr>
          <a:xfrm>
            <a:off x="762000" y="1397000"/>
            <a:ext cx="5334000" cy="4699000"/>
          </a:xfrm>
          <a:prstGeom prst="roundRect">
            <a:avLst>
              <a:gd name="adj" fmla="val 2702"/>
            </a:avLst>
          </a:prstGeom>
          <a:solidFill>
            <a:srgbClr val="141E28">
              <a:alpha val="70000"/>
            </a:srgbClr>
          </a:solidFill>
          <a:ln w="12700" cap="flat" cmpd="sng">
            <a:solidFill>
              <a:srgbClr val="00A1FF">
                <a:alpha val="30000"/>
              </a:srgbClr>
            </a:solidFill>
            <a:prstDash val="solid"/>
            <a:round/>
          </a:ln>
        </p:spPr>
        <p:txBody>
          <a:bodyPr vert="horz" wrap="square" lIns="63500" tIns="63500" rIns="63500" bIns="63500" rtlCol="0" anchor="ctr"/>
          <a:lstStyle/>
          <a:p>
            <a:pPr algn="ctr">
              <a:defRPr/>
            </a:pPr>
          </a:p>
        </p:txBody>
      </p:sp>
      <p:pic>
        <p:nvPicPr>
          <p:cNvPr id="4" name="Picture 4"/>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16000" y="1651000"/>
            <a:ext cx="304800" cy="304800"/>
          </a:xfrm>
          <a:prstGeom prst="rect">
            <a:avLst/>
          </a:prstGeom>
        </p:spPr>
      </p:pic>
      <p:sp>
        <p:nvSpPr>
          <p:cNvPr id="5" name="AutoShape 5"/>
          <p:cNvSpPr/>
          <p:nvPr/>
        </p:nvSpPr>
        <p:spPr>
          <a:xfrm>
            <a:off x="1397000" y="1625600"/>
            <a:ext cx="4445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应用案例：1秒周期方波信号生成</a:t>
            </a:r>
            <a:endParaRPr lang="en-US" sz="1100"/>
          </a:p>
        </p:txBody>
      </p:sp>
      <p:cxnSp>
        <p:nvCxnSpPr>
          <p:cNvPr id="6" name="Connector 6"/>
          <p:cNvCxnSpPr/>
          <p:nvPr/>
        </p:nvCxnSpPr>
        <p:spPr>
          <a:xfrm rot="-9046">
            <a:off x="1016008" y="2089150"/>
            <a:ext cx="4826000" cy="12700"/>
          </a:xfrm>
          <a:prstGeom prst="straightConnector1">
            <a:avLst/>
          </a:prstGeom>
          <a:solidFill>
            <a:srgbClr val="DEE0E3">
              <a:alpha val="100000"/>
            </a:srgbClr>
          </a:solidFill>
          <a:ln w="12700" cap="flat" cmpd="sng">
            <a:solidFill>
              <a:srgbClr val="B0BEC5">
                <a:alpha val="30000"/>
              </a:srgbClr>
            </a:solidFill>
            <a:prstDash val="solid"/>
            <a:round/>
            <a:headEnd type="none" w="med" len="med"/>
            <a:tailEnd type="none" w="med" len="med"/>
          </a:ln>
        </p:spPr>
      </p:cxnSp>
      <p:pic>
        <p:nvPicPr>
          <p:cNvPr id="7" name="Picture 7"/>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6000" y="2286000"/>
            <a:ext cx="254000" cy="254000"/>
          </a:xfrm>
          <a:prstGeom prst="rect">
            <a:avLst/>
          </a:prstGeom>
        </p:spPr>
      </p:pic>
      <p:sp>
        <p:nvSpPr>
          <p:cNvPr id="8" name="AutoShape 8"/>
          <p:cNvSpPr/>
          <p:nvPr/>
        </p:nvSpPr>
        <p:spPr>
          <a:xfrm>
            <a:off x="1397000" y="2260600"/>
            <a:ext cx="4445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1" i="0" u="none" strike="noStrike">
                <a:solidFill>
                  <a:srgbClr val="00E5FF"/>
                </a:solidFill>
                <a:latin typeface="Noto Sans SC" panose="020B0200000000000000" charset="-122"/>
                <a:ea typeface="Noto Sans SC" panose="020B0200000000000000" charset="-122"/>
                <a:cs typeface="Noto Sans SC" panose="020B0200000000000000" charset="-122"/>
                <a:sym typeface="Noto Sans SC" panose="020B0200000000000000" charset="-122"/>
              </a:rPr>
              <a:t>控制要求</a:t>
            </a:r>
            <a:endParaRPr lang="en-US" sz="1100"/>
          </a:p>
        </p:txBody>
      </p:sp>
      <p:sp>
        <p:nvSpPr>
          <p:cNvPr id="9" name="AutoShape 9"/>
          <p:cNvSpPr/>
          <p:nvPr/>
        </p:nvSpPr>
        <p:spPr>
          <a:xfrm>
            <a:off x="1397000" y="2565400"/>
            <a:ext cx="4445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3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输出Y0产生一个周期为1秒的方波，其中0.5秒接通(ON)，0.5秒断开(OFF)。</a:t>
            </a:r>
            <a:endParaRPr lang="en-US" sz="1100"/>
          </a:p>
        </p:txBody>
      </p:sp>
      <p:pic>
        <p:nvPicPr>
          <p:cNvPr id="10" name="Picture 10"/>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6000" y="3175000"/>
            <a:ext cx="254000" cy="254000"/>
          </a:xfrm>
          <a:prstGeom prst="rect">
            <a:avLst/>
          </a:prstGeom>
        </p:spPr>
      </p:pic>
      <p:sp>
        <p:nvSpPr>
          <p:cNvPr id="11" name="AutoShape 11"/>
          <p:cNvSpPr/>
          <p:nvPr/>
        </p:nvSpPr>
        <p:spPr>
          <a:xfrm>
            <a:off x="1397000" y="3149600"/>
            <a:ext cx="4445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1" i="0" u="none" strike="noStrike">
                <a:solidFill>
                  <a:srgbClr val="00E5FF"/>
                </a:solidFill>
                <a:latin typeface="Noto Sans SC" panose="020B0200000000000000" charset="-122"/>
                <a:ea typeface="Noto Sans SC" panose="020B0200000000000000" charset="-122"/>
                <a:cs typeface="Noto Sans SC" panose="020B0200000000000000" charset="-122"/>
                <a:sym typeface="Noto Sans SC" panose="020B0200000000000000" charset="-122"/>
              </a:rPr>
              <a:t>程序原理</a:t>
            </a:r>
            <a:endParaRPr lang="en-US" sz="1100"/>
          </a:p>
        </p:txBody>
      </p:sp>
      <p:sp>
        <p:nvSpPr>
          <p:cNvPr id="12" name="AutoShape 12"/>
          <p:cNvSpPr/>
          <p:nvPr/>
        </p:nvSpPr>
        <p:spPr>
          <a:xfrm>
            <a:off x="1397000" y="3454400"/>
            <a:ext cx="4445000" cy="1143000"/>
          </a:xfrm>
          <a:prstGeom prst="rect">
            <a:avLst/>
          </a:prstGeom>
          <a:noFill/>
          <a:ln w="12700" cap="flat" cmpd="sng">
            <a:noFill/>
            <a:prstDash val="solid"/>
            <a:round/>
          </a:ln>
        </p:spPr>
        <p:txBody>
          <a:bodyPr vert="horz" wrap="square" lIns="0" tIns="0" rIns="0" bIns="0" rtlCol="0" anchor="ctr" anchorCtr="0"/>
          <a:lstStyle/>
          <a:p>
            <a:pPr marL="165100" indent="-165100" algn="l">
              <a:lnSpc>
                <a:spcPct val="125000"/>
              </a:lnSpc>
              <a:buClr>
                <a:srgbClr val="B0BEC5"/>
              </a:buClr>
              <a:buChar char="•"/>
              <a:defRPr/>
            </a:pPr>
            <a:r>
              <a:rPr lang="en-US" sz="13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定时器T0设定K10(1秒)，循环计时。</a:t>
            </a:r>
            <a:endParaRPr lang="en-US" sz="1100"/>
          </a:p>
          <a:p>
            <a:pPr marL="165100" indent="-165100" algn="l">
              <a:lnSpc>
                <a:spcPct val="125000"/>
              </a:lnSpc>
              <a:buClr>
                <a:srgbClr val="B0BEC5"/>
              </a:buClr>
              <a:buChar char="•"/>
            </a:pPr>
            <a:r>
              <a:rPr lang="en-US" sz="13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使用 LD&lt;= 指令：当T0当前值 ≤ 5 时，Y0=ON。</a:t>
            </a:r>
            <a:endParaRPr lang="en-US" sz="13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165100" indent="-165100" algn="l">
              <a:lnSpc>
                <a:spcPct val="125000"/>
              </a:lnSpc>
              <a:buClr>
                <a:srgbClr val="B0BEC5"/>
              </a:buClr>
              <a:buChar char="•"/>
            </a:pPr>
            <a:r>
              <a:rPr lang="en-US" sz="13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使用 LD&gt; 指令：当T0当前值 &gt; 5 时，Y0=OFF。</a:t>
            </a:r>
            <a:endParaRPr lang="en-US" sz="13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pic>
        <p:nvPicPr>
          <p:cNvPr id="13" name="Picture 13"/>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016000" y="4699000"/>
            <a:ext cx="254000" cy="254000"/>
          </a:xfrm>
          <a:prstGeom prst="rect">
            <a:avLst/>
          </a:prstGeom>
        </p:spPr>
      </p:pic>
      <p:sp>
        <p:nvSpPr>
          <p:cNvPr id="14" name="AutoShape 14"/>
          <p:cNvSpPr/>
          <p:nvPr/>
        </p:nvSpPr>
        <p:spPr>
          <a:xfrm>
            <a:off x="1397000" y="4673600"/>
            <a:ext cx="4445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1" i="0" u="none" strike="noStrike">
                <a:solidFill>
                  <a:srgbClr val="00E5FF"/>
                </a:solidFill>
                <a:latin typeface="Noto Sans SC" panose="020B0200000000000000" charset="-122"/>
                <a:ea typeface="Noto Sans SC" panose="020B0200000000000000" charset="-122"/>
                <a:cs typeface="Noto Sans SC" panose="020B0200000000000000" charset="-122"/>
                <a:sym typeface="Noto Sans SC" panose="020B0200000000000000" charset="-122"/>
              </a:rPr>
              <a:t>核心总结</a:t>
            </a:r>
            <a:endParaRPr lang="en-US" sz="1100"/>
          </a:p>
        </p:txBody>
      </p:sp>
      <p:sp>
        <p:nvSpPr>
          <p:cNvPr id="15" name="AutoShape 15"/>
          <p:cNvSpPr/>
          <p:nvPr/>
        </p:nvSpPr>
        <p:spPr>
          <a:xfrm>
            <a:off x="1397000" y="4978400"/>
            <a:ext cx="4445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3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通过比较指令与定时器的灵活配合，可以高效实现各种复杂的时序逻辑控制。</a:t>
            </a:r>
            <a:endParaRPr lang="en-US" sz="1100"/>
          </a:p>
        </p:txBody>
      </p:sp>
      <p:sp>
        <p:nvSpPr>
          <p:cNvPr id="16" name="AutoShape 16"/>
          <p:cNvSpPr/>
          <p:nvPr/>
        </p:nvSpPr>
        <p:spPr>
          <a:xfrm>
            <a:off x="6350000" y="1397000"/>
            <a:ext cx="5080000" cy="4699000"/>
          </a:xfrm>
          <a:prstGeom prst="roundRect">
            <a:avLst>
              <a:gd name="adj" fmla="val 2702"/>
            </a:avLst>
          </a:prstGeom>
          <a:solidFill>
            <a:srgbClr val="141E28">
              <a:alpha val="70000"/>
            </a:srgbClr>
          </a:solidFill>
          <a:ln w="12700" cap="flat" cmpd="sng">
            <a:solidFill>
              <a:srgbClr val="00A1FF">
                <a:alpha val="30000"/>
              </a:srgbClr>
            </a:solidFill>
            <a:prstDash val="solid"/>
            <a:round/>
          </a:ln>
        </p:spPr>
        <p:txBody>
          <a:bodyPr vert="horz" wrap="square" lIns="63500" tIns="63500" rIns="63500" bIns="63500" rtlCol="0" anchor="ctr"/>
          <a:lstStyle/>
          <a:p>
            <a:pPr algn="ctr">
              <a:defRPr/>
            </a:pPr>
          </a:p>
        </p:txBody>
      </p:sp>
      <p:pic>
        <p:nvPicPr>
          <p:cNvPr id="17" name="Picture 17"/>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6604000" y="1651000"/>
            <a:ext cx="304800" cy="304800"/>
          </a:xfrm>
          <a:prstGeom prst="rect">
            <a:avLst/>
          </a:prstGeom>
        </p:spPr>
      </p:pic>
      <p:sp>
        <p:nvSpPr>
          <p:cNvPr id="18" name="AutoShape 18"/>
          <p:cNvSpPr/>
          <p:nvPr/>
        </p:nvSpPr>
        <p:spPr>
          <a:xfrm>
            <a:off x="6985000" y="1625600"/>
            <a:ext cx="4191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程序梯形图示例</a:t>
            </a:r>
            <a:endParaRPr lang="en-US" sz="1100"/>
          </a:p>
        </p:txBody>
      </p:sp>
      <p:cxnSp>
        <p:nvCxnSpPr>
          <p:cNvPr id="19" name="Connector 19"/>
          <p:cNvCxnSpPr/>
          <p:nvPr/>
        </p:nvCxnSpPr>
        <p:spPr>
          <a:xfrm rot="-9549">
            <a:off x="6604009" y="2089150"/>
            <a:ext cx="4572000" cy="12700"/>
          </a:xfrm>
          <a:prstGeom prst="straightConnector1">
            <a:avLst/>
          </a:prstGeom>
          <a:solidFill>
            <a:srgbClr val="DEE0E3">
              <a:alpha val="100000"/>
            </a:srgbClr>
          </a:solidFill>
          <a:ln w="12700" cap="flat" cmpd="sng">
            <a:solidFill>
              <a:srgbClr val="B0BEC5">
                <a:alpha val="30000"/>
              </a:srgbClr>
            </a:solidFill>
            <a:prstDash val="solid"/>
            <a:round/>
            <a:headEnd type="none" w="med" len="med"/>
            <a:tailEnd type="none" w="med" len="med"/>
          </a:ln>
        </p:spPr>
      </p:cxnSp>
      <p:sp>
        <p:nvSpPr>
          <p:cNvPr id="20" name="AutoShape 20"/>
          <p:cNvSpPr/>
          <p:nvPr/>
        </p:nvSpPr>
        <p:spPr>
          <a:xfrm>
            <a:off x="6604000" y="2286000"/>
            <a:ext cx="4572000" cy="3556000"/>
          </a:xfrm>
          <a:prstGeom prst="roundRect">
            <a:avLst>
              <a:gd name="adj" fmla="val 0"/>
            </a:avLst>
          </a:prstGeom>
          <a:solidFill>
            <a:srgbClr val="000000">
              <a:alpha val="30000"/>
            </a:srgbClr>
          </a:solidFill>
          <a:ln w="25400" cap="flat" cmpd="sng">
            <a:noFill/>
            <a:prstDash val="solid"/>
            <a:round/>
          </a:ln>
        </p:spPr>
        <p:txBody>
          <a:bodyPr vert="horz" wrap="square" lIns="63500" tIns="63500" rIns="63500" bIns="63500" rtlCol="0" anchor="ctr"/>
          <a:lstStyle/>
          <a:p>
            <a:pPr algn="ctr">
              <a:defRPr/>
            </a:pPr>
          </a:p>
        </p:txBody>
      </p:sp>
      <p:pic>
        <p:nvPicPr>
          <p:cNvPr id="21" name="Picture 21"/>
          <p:cNvPicPr>
            <a:picLocks noChangeAspect="1"/>
          </p:cNvPicPr>
          <p:nvPr/>
        </p:nvPicPr>
        <p:blipFill>
          <a:blip r:embed="rId12"/>
          <a:srcRect l="1903" r="41812"/>
          <a:stretch>
            <a:fillRect/>
          </a:stretch>
        </p:blipFill>
        <p:spPr>
          <a:xfrm>
            <a:off x="6858635" y="2658745"/>
            <a:ext cx="3775710" cy="840105"/>
          </a:xfrm>
          <a:prstGeom prst="rect">
            <a:avLst/>
          </a:prstGeom>
          <a:noFill/>
          <a:ln w="25400" cap="flat" cmpd="sng">
            <a:noFill/>
            <a:prstDash val="solid"/>
            <a:round/>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141419">
            <a:alpha val="100000"/>
          </a:srgbClr>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1"/>
          <a:srcRect/>
          <a:stretch>
            <a:fillRect/>
          </a:stretch>
        </p:blipFill>
        <p:spPr>
          <a:xfrm>
            <a:off x="0" y="0"/>
            <a:ext cx="12192000" cy="6858000"/>
          </a:xfrm>
          <a:prstGeom prst="rect">
            <a:avLst/>
          </a:prstGeom>
          <a:noFill/>
          <a:ln w="25400" cap="flat" cmpd="sng">
            <a:noFill/>
            <a:prstDash val="solid"/>
            <a:round/>
          </a:ln>
        </p:spPr>
      </p:pic>
      <p:sp>
        <p:nvSpPr>
          <p:cNvPr id="3" name="AutoShape 3"/>
          <p:cNvSpPr/>
          <p:nvPr/>
        </p:nvSpPr>
        <p:spPr>
          <a:xfrm>
            <a:off x="0" y="0"/>
            <a:ext cx="12192000" cy="6858000"/>
          </a:xfrm>
          <a:prstGeom prst="roundRect">
            <a:avLst>
              <a:gd name="adj" fmla="val 0"/>
            </a:avLst>
          </a:prstGeom>
          <a:solidFill>
            <a:srgbClr val="0F172A">
              <a:alpha val="85000"/>
            </a:srgbClr>
          </a:solidFill>
          <a:ln w="25400" cap="flat" cmpd="sng">
            <a:noFill/>
            <a:prstDash val="solid"/>
            <a:round/>
          </a:ln>
        </p:spPr>
        <p:txBody>
          <a:bodyPr vert="horz" wrap="square" lIns="63500" tIns="63500" rIns="63500" bIns="63500" rtlCol="0" anchor="ctr"/>
          <a:lstStyle/>
          <a:p>
            <a:pPr algn="ctr">
              <a:defRPr/>
            </a:pPr>
          </a:p>
        </p:txBody>
      </p:sp>
      <p:sp>
        <p:nvSpPr>
          <p:cNvPr id="4" name="AutoShape 4"/>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00A1FF"/>
                </a:solidFill>
                <a:latin typeface="Noto Sans SC" panose="020B0200000000000000" charset="-122"/>
                <a:ea typeface="Noto Sans SC" panose="020B0200000000000000" charset="-122"/>
                <a:cs typeface="Noto Sans SC" panose="020B0200000000000000" charset="-122"/>
                <a:sym typeface="Noto Sans SC" panose="020B0200000000000000" charset="-122"/>
              </a:rPr>
              <a:t>常用触点比较指令速查表</a:t>
            </a:r>
            <a:endParaRPr lang="en-US" sz="1100"/>
          </a:p>
        </p:txBody>
      </p:sp>
      <p:graphicFrame>
        <p:nvGraphicFramePr>
          <p:cNvPr id="5" name="Table 5"/>
          <p:cNvGraphicFramePr>
            <a:graphicFrameLocks noGrp="1"/>
          </p:cNvGraphicFramePr>
          <p:nvPr/>
        </p:nvGraphicFramePr>
        <p:xfrm>
          <a:off x="762000" y="1397000"/>
          <a:ext cx="9144000" cy="4622800"/>
        </p:xfrm>
        <a:graphic>
          <a:graphicData uri="http://schemas.openxmlformats.org/drawingml/2006/table">
            <a:tbl>
              <a:tblPr>
                <a:effectLst/>
              </a:tblPr>
              <a:tblGrid>
                <a:gridCol w="2032000"/>
                <a:gridCol w="1524000"/>
                <a:gridCol w="1270000"/>
                <a:gridCol w="1778000"/>
                <a:gridCol w="2540000"/>
              </a:tblGrid>
              <a:tr h="508000">
                <a:tc>
                  <a:txBody>
                    <a:bodyPr rtlCol="0"/>
                    <a:lstStyle/>
                    <a:p>
                      <a:pPr indent="0" algn="ctr">
                        <a:lnSpc>
                          <a:spcPct val="100000"/>
                        </a:lnSpc>
                        <a:defRPr/>
                      </a:pPr>
                      <a:r>
                        <a:rPr lang="en-US" sz="1400" b="1" i="0" u="none" strike="noStrike">
                          <a:solidFill>
                            <a:srgbClr val="00E5FF"/>
                          </a:solidFill>
                          <a:latin typeface="Noto Sans SC" panose="020B0200000000000000" charset="-122"/>
                          <a:ea typeface="Noto Sans SC" panose="020B0200000000000000" charset="-122"/>
                          <a:cs typeface="Noto Sans SC" panose="020B0200000000000000" charset="-122"/>
                          <a:sym typeface="Noto Sans SC" panose="020B0200000000000000" charset="-122"/>
                        </a:rPr>
                        <a:t>指令类型</a:t>
                      </a:r>
                      <a:endParaRPr lang="en-US" sz="1100"/>
                    </a:p>
                  </a:txBody>
                  <a:tcPr marL="101600" marR="101600" marT="101600" marB="101600" anchor="t" anchorCtr="0">
                    <a:lnL>
                      <a:noFill/>
                    </a:lnL>
                    <a:lnR>
                      <a:noFill/>
                    </a:lnR>
                    <a:lnT>
                      <a:noFill/>
                    </a:lnT>
                    <a:lnB w="12700" cap="flat" cmpd="sng" algn="ctr">
                      <a:solidFill>
                        <a:srgbClr val="00A1FF"/>
                      </a:solidFill>
                      <a:prstDash val="solid"/>
                      <a:round/>
                      <a:headEnd type="none" w="med" len="med"/>
                      <a:tailEnd type="none" w="med" len="med"/>
                    </a:lnB>
                    <a:solidFill>
                      <a:srgbClr val="00A1FF">
                        <a:alpha val="20000"/>
                      </a:srgbClr>
                    </a:solidFill>
                  </a:tcPr>
                </a:tc>
                <a:tc>
                  <a:txBody>
                    <a:bodyPr rtlCol="0"/>
                    <a:lstStyle/>
                    <a:p>
                      <a:pPr indent="0" algn="ctr">
                        <a:lnSpc>
                          <a:spcPct val="100000"/>
                        </a:lnSpc>
                        <a:defRPr/>
                      </a:pPr>
                      <a:r>
                        <a:rPr lang="en-US" sz="1400" b="1" i="0" u="none" strike="noStrike">
                          <a:solidFill>
                            <a:srgbClr val="00E5FF"/>
                          </a:solidFill>
                          <a:latin typeface="Noto Sans SC" panose="020B0200000000000000" charset="-122"/>
                          <a:ea typeface="Noto Sans SC" panose="020B0200000000000000" charset="-122"/>
                          <a:cs typeface="Noto Sans SC" panose="020B0200000000000000" charset="-122"/>
                          <a:sym typeface="Noto Sans SC" panose="020B0200000000000000" charset="-122"/>
                        </a:rPr>
                        <a:t>助记符</a:t>
                      </a:r>
                      <a:endParaRPr lang="en-US" sz="1100"/>
                    </a:p>
                  </a:txBody>
                  <a:tcPr marL="101600" marR="101600" marT="101600" marB="101600" anchor="t" anchorCtr="0">
                    <a:lnL>
                      <a:noFill/>
                    </a:lnL>
                    <a:lnR>
                      <a:noFill/>
                    </a:lnR>
                    <a:lnT>
                      <a:noFill/>
                    </a:lnT>
                    <a:lnB w="12700" cap="flat" cmpd="sng" algn="ctr">
                      <a:solidFill>
                        <a:srgbClr val="00A1FF"/>
                      </a:solidFill>
                      <a:prstDash val="solid"/>
                      <a:round/>
                      <a:headEnd type="none" w="med" len="med"/>
                      <a:tailEnd type="none" w="med" len="med"/>
                    </a:lnB>
                    <a:solidFill>
                      <a:srgbClr val="00A1FF">
                        <a:alpha val="20000"/>
                      </a:srgbClr>
                    </a:solidFill>
                  </a:tcPr>
                </a:tc>
                <a:tc>
                  <a:txBody>
                    <a:bodyPr rtlCol="0"/>
                    <a:lstStyle/>
                    <a:p>
                      <a:pPr indent="0" algn="ctr">
                        <a:lnSpc>
                          <a:spcPct val="100000"/>
                        </a:lnSpc>
                        <a:defRPr/>
                      </a:pPr>
                      <a:r>
                        <a:rPr lang="en-US" sz="1400" b="1" i="0" u="none" strike="noStrike">
                          <a:solidFill>
                            <a:srgbClr val="00E5FF"/>
                          </a:solidFill>
                          <a:latin typeface="Noto Sans SC" panose="020B0200000000000000" charset="-122"/>
                          <a:ea typeface="Noto Sans SC" panose="020B0200000000000000" charset="-122"/>
                          <a:cs typeface="Noto Sans SC" panose="020B0200000000000000" charset="-122"/>
                          <a:sym typeface="Noto Sans SC" panose="020B0200000000000000" charset="-122"/>
                        </a:rPr>
                        <a:t>FNC</a:t>
                      </a:r>
                      <a:endParaRPr lang="en-US" sz="1100"/>
                    </a:p>
                  </a:txBody>
                  <a:tcPr marL="101600" marR="101600" marT="101600" marB="101600" anchor="t" anchorCtr="0">
                    <a:lnL>
                      <a:noFill/>
                    </a:lnL>
                    <a:lnR>
                      <a:noFill/>
                    </a:lnR>
                    <a:lnT>
                      <a:noFill/>
                    </a:lnT>
                    <a:lnB w="12700" cap="flat" cmpd="sng" algn="ctr">
                      <a:solidFill>
                        <a:srgbClr val="00A1FF"/>
                      </a:solidFill>
                      <a:prstDash val="solid"/>
                      <a:round/>
                      <a:headEnd type="none" w="med" len="med"/>
                      <a:tailEnd type="none" w="med" len="med"/>
                    </a:lnB>
                    <a:solidFill>
                      <a:srgbClr val="00A1FF">
                        <a:alpha val="20000"/>
                      </a:srgbClr>
                    </a:solidFill>
                  </a:tcPr>
                </a:tc>
                <a:tc>
                  <a:txBody>
                    <a:bodyPr rtlCol="0"/>
                    <a:lstStyle/>
                    <a:p>
                      <a:pPr indent="0" algn="ctr">
                        <a:lnSpc>
                          <a:spcPct val="100000"/>
                        </a:lnSpc>
                        <a:defRPr/>
                      </a:pPr>
                      <a:r>
                        <a:rPr lang="en-US" sz="1400" b="1" i="0" u="none" strike="noStrike">
                          <a:solidFill>
                            <a:srgbClr val="00E5FF"/>
                          </a:solidFill>
                          <a:latin typeface="Noto Sans SC" panose="020B0200000000000000" charset="-122"/>
                          <a:ea typeface="Noto Sans SC" panose="020B0200000000000000" charset="-122"/>
                          <a:cs typeface="Noto Sans SC" panose="020B0200000000000000" charset="-122"/>
                          <a:sym typeface="Noto Sans SC" panose="020B0200000000000000" charset="-122"/>
                        </a:rPr>
                        <a:t>比较条件</a:t>
                      </a:r>
                      <a:endParaRPr lang="en-US" sz="1100"/>
                    </a:p>
                  </a:txBody>
                  <a:tcPr marL="101600" marR="101600" marT="101600" marB="101600" anchor="t" anchorCtr="0">
                    <a:lnL>
                      <a:noFill/>
                    </a:lnL>
                    <a:lnR>
                      <a:noFill/>
                    </a:lnR>
                    <a:lnT>
                      <a:noFill/>
                    </a:lnT>
                    <a:lnB w="12700" cap="flat" cmpd="sng" algn="ctr">
                      <a:solidFill>
                        <a:srgbClr val="00A1FF"/>
                      </a:solidFill>
                      <a:prstDash val="solid"/>
                      <a:round/>
                      <a:headEnd type="none" w="med" len="med"/>
                      <a:tailEnd type="none" w="med" len="med"/>
                    </a:lnB>
                    <a:solidFill>
                      <a:srgbClr val="00A1FF">
                        <a:alpha val="20000"/>
                      </a:srgbClr>
                    </a:solidFill>
                  </a:tcPr>
                </a:tc>
                <a:tc>
                  <a:txBody>
                    <a:bodyPr rtlCol="0"/>
                    <a:lstStyle/>
                    <a:p>
                      <a:pPr indent="0" algn="ctr">
                        <a:lnSpc>
                          <a:spcPct val="100000"/>
                        </a:lnSpc>
                        <a:defRPr/>
                      </a:pPr>
                      <a:r>
                        <a:rPr lang="en-US" sz="1400" b="1" i="0" u="none" strike="noStrike">
                          <a:solidFill>
                            <a:srgbClr val="00E5FF"/>
                          </a:solidFill>
                          <a:latin typeface="Noto Sans SC" panose="020B0200000000000000" charset="-122"/>
                          <a:ea typeface="Noto Sans SC" panose="020B0200000000000000" charset="-122"/>
                          <a:cs typeface="Noto Sans SC" panose="020B0200000000000000" charset="-122"/>
                          <a:sym typeface="Noto Sans SC" panose="020B0200000000000000" charset="-122"/>
                        </a:rPr>
                        <a:t>功能说明</a:t>
                      </a:r>
                      <a:endParaRPr lang="en-US" sz="1100"/>
                    </a:p>
                  </a:txBody>
                  <a:tcPr marL="101600" marR="101600" marT="101600" marB="101600" anchor="t" anchorCtr="0">
                    <a:lnL>
                      <a:noFill/>
                    </a:lnL>
                    <a:lnR>
                      <a:noFill/>
                    </a:lnR>
                    <a:lnT>
                      <a:noFill/>
                    </a:lnT>
                    <a:lnB w="12700" cap="flat" cmpd="sng" algn="ctr">
                      <a:solidFill>
                        <a:srgbClr val="00A1FF"/>
                      </a:solidFill>
                      <a:prstDash val="solid"/>
                      <a:round/>
                      <a:headEnd type="none" w="med" len="med"/>
                      <a:tailEnd type="none" w="med" len="med"/>
                    </a:lnB>
                    <a:solidFill>
                      <a:srgbClr val="00A1FF">
                        <a:alpha val="20000"/>
                      </a:srgbClr>
                    </a:solidFill>
                  </a:tcPr>
                </a:tc>
              </a:tr>
              <a:tr h="457200">
                <a:tc>
                  <a:txBody>
                    <a:bodyPr rtlCol="0"/>
                    <a:lstStyle/>
                    <a:p>
                      <a:pPr indent="0" algn="ctr">
                        <a:lnSpc>
                          <a:spcPct val="100000"/>
                        </a:lnSpc>
                        <a:defRPr/>
                      </a:pPr>
                      <a:r>
                        <a:rPr lang="en-US" sz="1300" b="0" i="0" u="none" strike="noStrike">
                          <a:solidFill>
                            <a:srgbClr val="DCDCDC"/>
                          </a:solidFill>
                          <a:latin typeface="Noto Sans SC" panose="020B0200000000000000" charset="-122"/>
                          <a:ea typeface="Noto Sans SC" panose="020B0200000000000000" charset="-122"/>
                          <a:cs typeface="Noto Sans SC" panose="020B0200000000000000" charset="-122"/>
                          <a:sym typeface="Noto Sans SC" panose="020B0200000000000000" charset="-122"/>
                        </a:rPr>
                        <a:t>取比较指令</a:t>
                      </a:r>
                      <a:endParaRPr lang="en-US" sz="1100"/>
                    </a:p>
                  </a:txBody>
                  <a:tcPr marL="101600" marR="101600" marT="101600" marB="101600" anchor="t" anchorCtr="0">
                    <a:lnL>
                      <a:noFill/>
                    </a:lnL>
                    <a:lnR>
                      <a:noFill/>
                    </a:lnR>
                    <a:lnT w="12700" cap="flat" cmpd="sng" algn="ctr">
                      <a:solidFill>
                        <a:srgbClr val="00A1FF"/>
                      </a:solidFill>
                      <a:prstDash val="solid"/>
                      <a:round/>
                      <a:headEnd type="none" w="med" len="med"/>
                      <a:tailEnd type="none" w="med" len="med"/>
                    </a:lnT>
                    <a:lnB w="12700" cap="flat" cmpd="sng" algn="ctr">
                      <a:solidFill>
                        <a:srgbClr val="B0BEC5"/>
                      </a:solidFill>
                      <a:prstDash val="solid"/>
                      <a:round/>
                      <a:headEnd type="none" w="med" len="med"/>
                      <a:tailEnd type="none" w="med" len="med"/>
                    </a:lnB>
                    <a:noFill/>
                  </a:tcPr>
                </a:tc>
                <a:tc>
                  <a:txBody>
                    <a:bodyPr rtlCol="0"/>
                    <a:lstStyle/>
                    <a:p>
                      <a:pPr indent="0" algn="ctr">
                        <a:lnSpc>
                          <a:spcPct val="100000"/>
                        </a:lnSpc>
                        <a:defRPr/>
                      </a:pPr>
                      <a:r>
                        <a:rPr lang="en-US" sz="1300" b="0" i="0" u="none" strike="noStrike">
                          <a:solidFill>
                            <a:srgbClr val="00E5FF"/>
                          </a:solidFill>
                          <a:latin typeface="Noto Sans SC" panose="020B0200000000000000" charset="-122"/>
                          <a:ea typeface="Noto Sans SC" panose="020B0200000000000000" charset="-122"/>
                          <a:cs typeface="Noto Sans SC" panose="020B0200000000000000" charset="-122"/>
                          <a:sym typeface="Noto Sans SC" panose="020B0200000000000000" charset="-122"/>
                        </a:rPr>
                        <a:t>LD=</a:t>
                      </a:r>
                      <a:endParaRPr lang="en-US" sz="1100"/>
                    </a:p>
                  </a:txBody>
                  <a:tcPr marL="101600" marR="101600" marT="101600" marB="101600" anchor="t" anchorCtr="0">
                    <a:lnL>
                      <a:noFill/>
                    </a:lnL>
                    <a:lnR>
                      <a:noFill/>
                    </a:lnR>
                    <a:lnT w="12700" cap="flat" cmpd="sng" algn="ctr">
                      <a:solidFill>
                        <a:srgbClr val="00A1FF"/>
                      </a:solidFill>
                      <a:prstDash val="solid"/>
                      <a:round/>
                      <a:headEnd type="none" w="med" len="med"/>
                      <a:tailEnd type="none" w="med" len="med"/>
                    </a:lnT>
                    <a:lnB w="12700" cap="flat" cmpd="sng" algn="ctr">
                      <a:solidFill>
                        <a:srgbClr val="B0BEC5"/>
                      </a:solidFill>
                      <a:prstDash val="solid"/>
                      <a:round/>
                      <a:headEnd type="none" w="med" len="med"/>
                      <a:tailEnd type="none" w="med" len="med"/>
                    </a:lnB>
                    <a:noFill/>
                  </a:tcPr>
                </a:tc>
                <a:tc>
                  <a:txBody>
                    <a:bodyPr rtlCol="0"/>
                    <a:lstStyle/>
                    <a:p>
                      <a:pPr indent="0" algn="ctr">
                        <a:lnSpc>
                          <a:spcPct val="100000"/>
                        </a:lnSpc>
                        <a:defRPr/>
                      </a:pPr>
                      <a:r>
                        <a:rPr lang="en-US" sz="1300" b="0" i="0" u="none" strike="noStrike">
                          <a:solidFill>
                            <a:srgbClr val="DCDCDC"/>
                          </a:solidFill>
                          <a:latin typeface="Noto Sans SC" panose="020B0200000000000000" charset="-122"/>
                          <a:ea typeface="Noto Sans SC" panose="020B0200000000000000" charset="-122"/>
                          <a:cs typeface="Noto Sans SC" panose="020B0200000000000000" charset="-122"/>
                          <a:sym typeface="Noto Sans SC" panose="020B0200000000000000" charset="-122"/>
                        </a:rPr>
                        <a:t>224</a:t>
                      </a:r>
                      <a:endParaRPr lang="en-US" sz="1100"/>
                    </a:p>
                  </a:txBody>
                  <a:tcPr marL="101600" marR="101600" marT="101600" marB="101600" anchor="t" anchorCtr="0">
                    <a:lnL>
                      <a:noFill/>
                    </a:lnL>
                    <a:lnR>
                      <a:noFill/>
                    </a:lnR>
                    <a:lnT w="12700" cap="flat" cmpd="sng" algn="ctr">
                      <a:solidFill>
                        <a:srgbClr val="00A1FF"/>
                      </a:solidFill>
                      <a:prstDash val="solid"/>
                      <a:round/>
                      <a:headEnd type="none" w="med" len="med"/>
                      <a:tailEnd type="none" w="med" len="med"/>
                    </a:lnT>
                    <a:lnB w="12700" cap="flat" cmpd="sng" algn="ctr">
                      <a:solidFill>
                        <a:srgbClr val="B0BEC5"/>
                      </a:solidFill>
                      <a:prstDash val="solid"/>
                      <a:round/>
                      <a:headEnd type="none" w="med" len="med"/>
                      <a:tailEnd type="none" w="med" len="med"/>
                    </a:lnB>
                    <a:noFill/>
                  </a:tcPr>
                </a:tc>
                <a:tc>
                  <a:txBody>
                    <a:bodyPr rtlCol="0"/>
                    <a:lstStyle/>
                    <a:p>
                      <a:pPr indent="0" algn="ctr">
                        <a:lnSpc>
                          <a:spcPct val="100000"/>
                        </a:lnSpc>
                        <a:defRPr/>
                      </a:pPr>
                      <a:r>
                        <a:rPr lang="en-US" sz="1300" b="0" i="0" u="none" strike="noStrike">
                          <a:solidFill>
                            <a:srgbClr val="DCDCDC"/>
                          </a:solidFill>
                          <a:latin typeface="Noto Sans SC" panose="020B0200000000000000" charset="-122"/>
                          <a:ea typeface="Noto Sans SC" panose="020B0200000000000000" charset="-122"/>
                          <a:cs typeface="Noto Sans SC" panose="020B0200000000000000" charset="-122"/>
                          <a:sym typeface="Noto Sans SC" panose="020B0200000000000000" charset="-122"/>
                        </a:rPr>
                        <a:t>S1 = S2</a:t>
                      </a:r>
                      <a:endParaRPr lang="en-US" sz="1100"/>
                    </a:p>
                  </a:txBody>
                  <a:tcPr marL="101600" marR="101600" marT="101600" marB="101600" anchor="t" anchorCtr="0">
                    <a:lnL>
                      <a:noFill/>
                    </a:lnL>
                    <a:lnR>
                      <a:noFill/>
                    </a:lnR>
                    <a:lnT w="12700" cap="flat" cmpd="sng" algn="ctr">
                      <a:solidFill>
                        <a:srgbClr val="00A1FF"/>
                      </a:solidFill>
                      <a:prstDash val="solid"/>
                      <a:round/>
                      <a:headEnd type="none" w="med" len="med"/>
                      <a:tailEnd type="none" w="med" len="med"/>
                    </a:lnT>
                    <a:lnB w="12700" cap="flat" cmpd="sng" algn="ctr">
                      <a:solidFill>
                        <a:srgbClr val="B0BEC5"/>
                      </a:solidFill>
                      <a:prstDash val="solid"/>
                      <a:round/>
                      <a:headEnd type="none" w="med" len="med"/>
                      <a:tailEnd type="none" w="med" len="med"/>
                    </a:lnB>
                    <a:noFill/>
                  </a:tcPr>
                </a:tc>
                <a:tc>
                  <a:txBody>
                    <a:bodyPr rtlCol="0"/>
                    <a:lstStyle/>
                    <a:p>
                      <a:pPr indent="0" algn="l">
                        <a:lnSpc>
                          <a:spcPct val="100000"/>
                        </a:lnSpc>
                        <a:defRPr/>
                      </a:pPr>
                      <a:r>
                        <a:rPr lang="en-US" sz="13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母线开始，相等时接通</a:t>
                      </a:r>
                      <a:endParaRPr lang="en-US" sz="1100"/>
                    </a:p>
                  </a:txBody>
                  <a:tcPr marL="101600" marR="101600" marT="101600" marB="101600" anchor="t" anchorCtr="0">
                    <a:lnL>
                      <a:noFill/>
                    </a:lnL>
                    <a:lnR>
                      <a:noFill/>
                    </a:lnR>
                    <a:lnT w="12700" cap="flat" cmpd="sng" algn="ctr">
                      <a:solidFill>
                        <a:srgbClr val="00A1FF"/>
                      </a:solidFill>
                      <a:prstDash val="solid"/>
                      <a:round/>
                      <a:headEnd type="none" w="med" len="med"/>
                      <a:tailEnd type="none" w="med" len="med"/>
                    </a:lnT>
                    <a:lnB w="12700" cap="flat" cmpd="sng" algn="ctr">
                      <a:solidFill>
                        <a:srgbClr val="B0BEC5"/>
                      </a:solidFill>
                      <a:prstDash val="solid"/>
                      <a:round/>
                      <a:headEnd type="none" w="med" len="med"/>
                      <a:tailEnd type="none" w="med" len="med"/>
                    </a:lnB>
                    <a:noFill/>
                  </a:tcPr>
                </a:tc>
              </a:tr>
              <a:tr h="457200">
                <a:tc>
                  <a:txBody>
                    <a:bodyPr rtlCol="0"/>
                    <a:lstStyle/>
                    <a:p>
                      <a:pPr indent="0" algn="ctr">
                        <a:lnSpc>
                          <a:spcPct val="100000"/>
                        </a:lnSpc>
                        <a:defRPr/>
                      </a:pPr>
                      <a:r>
                        <a:rPr lang="en-US" sz="1300" b="0" i="0" u="none" strike="noStrike">
                          <a:solidFill>
                            <a:srgbClr val="DCDCDC"/>
                          </a:solidFill>
                          <a:latin typeface="Noto Sans SC" panose="020B0200000000000000" charset="-122"/>
                          <a:ea typeface="Noto Sans SC" panose="020B0200000000000000" charset="-122"/>
                          <a:cs typeface="Noto Sans SC" panose="020B0200000000000000" charset="-122"/>
                          <a:sym typeface="Noto Sans SC" panose="020B0200000000000000" charset="-122"/>
                        </a:rPr>
                        <a:t>取比较指令</a:t>
                      </a:r>
                      <a:endParaRPr lang="en-US" sz="1100"/>
                    </a:p>
                  </a:txBody>
                  <a:tcPr marL="101600" marR="101600" marT="101600" marB="101600" anchor="t" anchorCtr="0">
                    <a:lnL>
                      <a:noFill/>
                    </a:lnL>
                    <a:lnR>
                      <a:noFill/>
                    </a:lnR>
                    <a:lnT w="12700" cap="flat" cmpd="sng" algn="ctr">
                      <a:solidFill>
                        <a:srgbClr val="B0BEC5"/>
                      </a:solidFill>
                      <a:prstDash val="solid"/>
                      <a:round/>
                      <a:headEnd type="none" w="med" len="med"/>
                      <a:tailEnd type="none" w="med" len="med"/>
                    </a:lnT>
                    <a:lnB w="12700" cap="flat" cmpd="sng" algn="ctr">
                      <a:solidFill>
                        <a:srgbClr val="B0BEC5"/>
                      </a:solidFill>
                      <a:prstDash val="solid"/>
                      <a:round/>
                      <a:headEnd type="none" w="med" len="med"/>
                      <a:tailEnd type="none" w="med" len="med"/>
                    </a:lnB>
                    <a:noFill/>
                  </a:tcPr>
                </a:tc>
                <a:tc>
                  <a:txBody>
                    <a:bodyPr rtlCol="0"/>
                    <a:lstStyle/>
                    <a:p>
                      <a:pPr indent="0" algn="ctr">
                        <a:lnSpc>
                          <a:spcPct val="100000"/>
                        </a:lnSpc>
                        <a:defRPr/>
                      </a:pPr>
                      <a:r>
                        <a:rPr lang="en-US" sz="1300" b="0" i="0" u="none" strike="noStrike">
                          <a:solidFill>
                            <a:srgbClr val="00E5FF"/>
                          </a:solidFill>
                          <a:latin typeface="Noto Sans SC" panose="020B0200000000000000" charset="-122"/>
                          <a:ea typeface="Noto Sans SC" panose="020B0200000000000000" charset="-122"/>
                          <a:cs typeface="Noto Sans SC" panose="020B0200000000000000" charset="-122"/>
                          <a:sym typeface="Noto Sans SC" panose="020B0200000000000000" charset="-122"/>
                        </a:rPr>
                        <a:t>LD&gt;</a:t>
                      </a:r>
                      <a:endParaRPr lang="en-US" sz="1100"/>
                    </a:p>
                  </a:txBody>
                  <a:tcPr marL="101600" marR="101600" marT="101600" marB="101600" anchor="t" anchorCtr="0">
                    <a:lnL>
                      <a:noFill/>
                    </a:lnL>
                    <a:lnR>
                      <a:noFill/>
                    </a:lnR>
                    <a:lnT w="12700" cap="flat" cmpd="sng" algn="ctr">
                      <a:solidFill>
                        <a:srgbClr val="B0BEC5"/>
                      </a:solidFill>
                      <a:prstDash val="solid"/>
                      <a:round/>
                      <a:headEnd type="none" w="med" len="med"/>
                      <a:tailEnd type="none" w="med" len="med"/>
                    </a:lnT>
                    <a:lnB w="12700" cap="flat" cmpd="sng" algn="ctr">
                      <a:solidFill>
                        <a:srgbClr val="B0BEC5"/>
                      </a:solidFill>
                      <a:prstDash val="solid"/>
                      <a:round/>
                      <a:headEnd type="none" w="med" len="med"/>
                      <a:tailEnd type="none" w="med" len="med"/>
                    </a:lnB>
                    <a:noFill/>
                  </a:tcPr>
                </a:tc>
                <a:tc>
                  <a:txBody>
                    <a:bodyPr rtlCol="0"/>
                    <a:lstStyle/>
                    <a:p>
                      <a:pPr indent="0" algn="ctr">
                        <a:lnSpc>
                          <a:spcPct val="100000"/>
                        </a:lnSpc>
                        <a:defRPr/>
                      </a:pPr>
                      <a:r>
                        <a:rPr lang="en-US" sz="1300" b="0" i="0" u="none" strike="noStrike">
                          <a:solidFill>
                            <a:srgbClr val="DCDCDC"/>
                          </a:solidFill>
                          <a:latin typeface="Noto Sans SC" panose="020B0200000000000000" charset="-122"/>
                          <a:ea typeface="Noto Sans SC" panose="020B0200000000000000" charset="-122"/>
                          <a:cs typeface="Noto Sans SC" panose="020B0200000000000000" charset="-122"/>
                          <a:sym typeface="Noto Sans SC" panose="020B0200000000000000" charset="-122"/>
                        </a:rPr>
                        <a:t>225</a:t>
                      </a:r>
                      <a:endParaRPr lang="en-US" sz="1100"/>
                    </a:p>
                  </a:txBody>
                  <a:tcPr marL="101600" marR="101600" marT="101600" marB="101600" anchor="t" anchorCtr="0">
                    <a:lnL>
                      <a:noFill/>
                    </a:lnL>
                    <a:lnR>
                      <a:noFill/>
                    </a:lnR>
                    <a:lnT w="12700" cap="flat" cmpd="sng" algn="ctr">
                      <a:solidFill>
                        <a:srgbClr val="B0BEC5"/>
                      </a:solidFill>
                      <a:prstDash val="solid"/>
                      <a:round/>
                      <a:headEnd type="none" w="med" len="med"/>
                      <a:tailEnd type="none" w="med" len="med"/>
                    </a:lnT>
                    <a:lnB w="12700" cap="flat" cmpd="sng" algn="ctr">
                      <a:solidFill>
                        <a:srgbClr val="B0BEC5"/>
                      </a:solidFill>
                      <a:prstDash val="solid"/>
                      <a:round/>
                      <a:headEnd type="none" w="med" len="med"/>
                      <a:tailEnd type="none" w="med" len="med"/>
                    </a:lnB>
                    <a:noFill/>
                  </a:tcPr>
                </a:tc>
                <a:tc>
                  <a:txBody>
                    <a:bodyPr rtlCol="0"/>
                    <a:lstStyle/>
                    <a:p>
                      <a:pPr indent="0" algn="ctr">
                        <a:lnSpc>
                          <a:spcPct val="100000"/>
                        </a:lnSpc>
                        <a:defRPr/>
                      </a:pPr>
                      <a:r>
                        <a:rPr lang="en-US" sz="1300" b="0" i="0" u="none" strike="noStrike">
                          <a:solidFill>
                            <a:srgbClr val="DCDCDC"/>
                          </a:solidFill>
                          <a:latin typeface="Noto Sans SC" panose="020B0200000000000000" charset="-122"/>
                          <a:ea typeface="Noto Sans SC" panose="020B0200000000000000" charset="-122"/>
                          <a:cs typeface="Noto Sans SC" panose="020B0200000000000000" charset="-122"/>
                          <a:sym typeface="Noto Sans SC" panose="020B0200000000000000" charset="-122"/>
                        </a:rPr>
                        <a:t>S1 &gt; S2</a:t>
                      </a:r>
                      <a:endParaRPr lang="en-US" sz="1100"/>
                    </a:p>
                  </a:txBody>
                  <a:tcPr marL="101600" marR="101600" marT="101600" marB="101600" anchor="t" anchorCtr="0">
                    <a:lnL>
                      <a:noFill/>
                    </a:lnL>
                    <a:lnR>
                      <a:noFill/>
                    </a:lnR>
                    <a:lnT w="12700" cap="flat" cmpd="sng" algn="ctr">
                      <a:solidFill>
                        <a:srgbClr val="B0BEC5"/>
                      </a:solidFill>
                      <a:prstDash val="solid"/>
                      <a:round/>
                      <a:headEnd type="none" w="med" len="med"/>
                      <a:tailEnd type="none" w="med" len="med"/>
                    </a:lnT>
                    <a:lnB w="12700" cap="flat" cmpd="sng" algn="ctr">
                      <a:solidFill>
                        <a:srgbClr val="B0BEC5"/>
                      </a:solidFill>
                      <a:prstDash val="solid"/>
                      <a:round/>
                      <a:headEnd type="none" w="med" len="med"/>
                      <a:tailEnd type="none" w="med" len="med"/>
                    </a:lnB>
                    <a:noFill/>
                  </a:tcPr>
                </a:tc>
                <a:tc>
                  <a:txBody>
                    <a:bodyPr rtlCol="0"/>
                    <a:lstStyle/>
                    <a:p>
                      <a:pPr indent="0" algn="l">
                        <a:lnSpc>
                          <a:spcPct val="100000"/>
                        </a:lnSpc>
                        <a:defRPr/>
                      </a:pPr>
                      <a:r>
                        <a:rPr lang="en-US" sz="13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母线开始，大于时接通</a:t>
                      </a:r>
                      <a:endParaRPr lang="en-US" sz="1100"/>
                    </a:p>
                  </a:txBody>
                  <a:tcPr marL="101600" marR="101600" marT="101600" marB="101600" anchor="t" anchorCtr="0">
                    <a:lnL>
                      <a:noFill/>
                    </a:lnL>
                    <a:lnR>
                      <a:noFill/>
                    </a:lnR>
                    <a:lnT w="12700" cap="flat" cmpd="sng" algn="ctr">
                      <a:solidFill>
                        <a:srgbClr val="B0BEC5"/>
                      </a:solidFill>
                      <a:prstDash val="solid"/>
                      <a:round/>
                      <a:headEnd type="none" w="med" len="med"/>
                      <a:tailEnd type="none" w="med" len="med"/>
                    </a:lnT>
                    <a:lnB w="12700" cap="flat" cmpd="sng" algn="ctr">
                      <a:solidFill>
                        <a:srgbClr val="B0BEC5"/>
                      </a:solidFill>
                      <a:prstDash val="solid"/>
                      <a:round/>
                      <a:headEnd type="none" w="med" len="med"/>
                      <a:tailEnd type="none" w="med" len="med"/>
                    </a:lnB>
                    <a:noFill/>
                  </a:tcPr>
                </a:tc>
              </a:tr>
              <a:tr h="457200">
                <a:tc>
                  <a:txBody>
                    <a:bodyPr rtlCol="0"/>
                    <a:lstStyle/>
                    <a:p>
                      <a:pPr indent="0" algn="ctr">
                        <a:lnSpc>
                          <a:spcPct val="100000"/>
                        </a:lnSpc>
                        <a:defRPr/>
                      </a:pPr>
                      <a:r>
                        <a:rPr lang="en-US" sz="1300" b="0" i="0" u="none" strike="noStrike">
                          <a:solidFill>
                            <a:srgbClr val="DCDCDC"/>
                          </a:solidFill>
                          <a:latin typeface="Noto Sans SC" panose="020B0200000000000000" charset="-122"/>
                          <a:ea typeface="Noto Sans SC" panose="020B0200000000000000" charset="-122"/>
                          <a:cs typeface="Noto Sans SC" panose="020B0200000000000000" charset="-122"/>
                          <a:sym typeface="Noto Sans SC" panose="020B0200000000000000" charset="-122"/>
                        </a:rPr>
                        <a:t>取比较指令</a:t>
                      </a:r>
                      <a:endParaRPr lang="en-US" sz="1100"/>
                    </a:p>
                  </a:txBody>
                  <a:tcPr marL="101600" marR="101600" marT="101600" marB="101600" anchor="t" anchorCtr="0">
                    <a:lnL>
                      <a:noFill/>
                    </a:lnL>
                    <a:lnR>
                      <a:noFill/>
                    </a:lnR>
                    <a:lnT w="12700" cap="flat" cmpd="sng" algn="ctr">
                      <a:solidFill>
                        <a:srgbClr val="B0BEC5"/>
                      </a:solidFill>
                      <a:prstDash val="solid"/>
                      <a:round/>
                      <a:headEnd type="none" w="med" len="med"/>
                      <a:tailEnd type="none" w="med" len="med"/>
                    </a:lnT>
                    <a:lnB w="12700" cap="flat" cmpd="sng" algn="ctr">
                      <a:solidFill>
                        <a:srgbClr val="B0BEC5"/>
                      </a:solidFill>
                      <a:prstDash val="solid"/>
                      <a:round/>
                      <a:headEnd type="none" w="med" len="med"/>
                      <a:tailEnd type="none" w="med" len="med"/>
                    </a:lnB>
                    <a:noFill/>
                  </a:tcPr>
                </a:tc>
                <a:tc>
                  <a:txBody>
                    <a:bodyPr rtlCol="0"/>
                    <a:lstStyle/>
                    <a:p>
                      <a:pPr indent="0" algn="ctr">
                        <a:lnSpc>
                          <a:spcPct val="100000"/>
                        </a:lnSpc>
                        <a:defRPr/>
                      </a:pPr>
                      <a:r>
                        <a:rPr lang="en-US" sz="1300" b="0" i="0" u="none" strike="noStrike">
                          <a:solidFill>
                            <a:srgbClr val="00E5FF"/>
                          </a:solidFill>
                          <a:latin typeface="Noto Sans SC" panose="020B0200000000000000" charset="-122"/>
                          <a:ea typeface="Noto Sans SC" panose="020B0200000000000000" charset="-122"/>
                          <a:cs typeface="Noto Sans SC" panose="020B0200000000000000" charset="-122"/>
                          <a:sym typeface="Noto Sans SC" panose="020B0200000000000000" charset="-122"/>
                        </a:rPr>
                        <a:t>LD&lt;</a:t>
                      </a:r>
                      <a:endParaRPr lang="en-US" sz="1100"/>
                    </a:p>
                  </a:txBody>
                  <a:tcPr marL="101600" marR="101600" marT="101600" marB="101600" anchor="t" anchorCtr="0">
                    <a:lnL>
                      <a:noFill/>
                    </a:lnL>
                    <a:lnR>
                      <a:noFill/>
                    </a:lnR>
                    <a:lnT w="12700" cap="flat" cmpd="sng" algn="ctr">
                      <a:solidFill>
                        <a:srgbClr val="B0BEC5"/>
                      </a:solidFill>
                      <a:prstDash val="solid"/>
                      <a:round/>
                      <a:headEnd type="none" w="med" len="med"/>
                      <a:tailEnd type="none" w="med" len="med"/>
                    </a:lnT>
                    <a:lnB w="12700" cap="flat" cmpd="sng" algn="ctr">
                      <a:solidFill>
                        <a:srgbClr val="B0BEC5"/>
                      </a:solidFill>
                      <a:prstDash val="solid"/>
                      <a:round/>
                      <a:headEnd type="none" w="med" len="med"/>
                      <a:tailEnd type="none" w="med" len="med"/>
                    </a:lnB>
                    <a:noFill/>
                  </a:tcPr>
                </a:tc>
                <a:tc>
                  <a:txBody>
                    <a:bodyPr rtlCol="0"/>
                    <a:lstStyle/>
                    <a:p>
                      <a:pPr indent="0" algn="ctr">
                        <a:lnSpc>
                          <a:spcPct val="100000"/>
                        </a:lnSpc>
                        <a:defRPr/>
                      </a:pPr>
                      <a:r>
                        <a:rPr lang="en-US" sz="1300" b="0" i="0" u="none" strike="noStrike">
                          <a:solidFill>
                            <a:srgbClr val="DCDCDC"/>
                          </a:solidFill>
                          <a:latin typeface="Noto Sans SC" panose="020B0200000000000000" charset="-122"/>
                          <a:ea typeface="Noto Sans SC" panose="020B0200000000000000" charset="-122"/>
                          <a:cs typeface="Noto Sans SC" panose="020B0200000000000000" charset="-122"/>
                          <a:sym typeface="Noto Sans SC" panose="020B0200000000000000" charset="-122"/>
                        </a:rPr>
                        <a:t>226</a:t>
                      </a:r>
                      <a:endParaRPr lang="en-US" sz="1100"/>
                    </a:p>
                  </a:txBody>
                  <a:tcPr marL="101600" marR="101600" marT="101600" marB="101600" anchor="t" anchorCtr="0">
                    <a:lnL>
                      <a:noFill/>
                    </a:lnL>
                    <a:lnR>
                      <a:noFill/>
                    </a:lnR>
                    <a:lnT w="12700" cap="flat" cmpd="sng" algn="ctr">
                      <a:solidFill>
                        <a:srgbClr val="B0BEC5"/>
                      </a:solidFill>
                      <a:prstDash val="solid"/>
                      <a:round/>
                      <a:headEnd type="none" w="med" len="med"/>
                      <a:tailEnd type="none" w="med" len="med"/>
                    </a:lnT>
                    <a:lnB w="12700" cap="flat" cmpd="sng" algn="ctr">
                      <a:solidFill>
                        <a:srgbClr val="B0BEC5"/>
                      </a:solidFill>
                      <a:prstDash val="solid"/>
                      <a:round/>
                      <a:headEnd type="none" w="med" len="med"/>
                      <a:tailEnd type="none" w="med" len="med"/>
                    </a:lnB>
                    <a:noFill/>
                  </a:tcPr>
                </a:tc>
                <a:tc>
                  <a:txBody>
                    <a:bodyPr rtlCol="0"/>
                    <a:lstStyle/>
                    <a:p>
                      <a:pPr indent="0" algn="ctr">
                        <a:lnSpc>
                          <a:spcPct val="100000"/>
                        </a:lnSpc>
                        <a:defRPr/>
                      </a:pPr>
                      <a:r>
                        <a:rPr lang="en-US" sz="1300" b="0" i="0" u="none" strike="noStrike">
                          <a:solidFill>
                            <a:srgbClr val="DCDCDC"/>
                          </a:solidFill>
                          <a:latin typeface="Noto Sans SC" panose="020B0200000000000000" charset="-122"/>
                          <a:ea typeface="Noto Sans SC" panose="020B0200000000000000" charset="-122"/>
                          <a:cs typeface="Noto Sans SC" panose="020B0200000000000000" charset="-122"/>
                          <a:sym typeface="Noto Sans SC" panose="020B0200000000000000" charset="-122"/>
                        </a:rPr>
                        <a:t>S1 &lt; S2</a:t>
                      </a:r>
                      <a:endParaRPr lang="en-US" sz="1100"/>
                    </a:p>
                  </a:txBody>
                  <a:tcPr marL="101600" marR="101600" marT="101600" marB="101600" anchor="t" anchorCtr="0">
                    <a:lnL>
                      <a:noFill/>
                    </a:lnL>
                    <a:lnR>
                      <a:noFill/>
                    </a:lnR>
                    <a:lnT w="12700" cap="flat" cmpd="sng" algn="ctr">
                      <a:solidFill>
                        <a:srgbClr val="B0BEC5"/>
                      </a:solidFill>
                      <a:prstDash val="solid"/>
                      <a:round/>
                      <a:headEnd type="none" w="med" len="med"/>
                      <a:tailEnd type="none" w="med" len="med"/>
                    </a:lnT>
                    <a:lnB w="12700" cap="flat" cmpd="sng" algn="ctr">
                      <a:solidFill>
                        <a:srgbClr val="B0BEC5"/>
                      </a:solidFill>
                      <a:prstDash val="solid"/>
                      <a:round/>
                      <a:headEnd type="none" w="med" len="med"/>
                      <a:tailEnd type="none" w="med" len="med"/>
                    </a:lnB>
                    <a:noFill/>
                  </a:tcPr>
                </a:tc>
                <a:tc>
                  <a:txBody>
                    <a:bodyPr rtlCol="0"/>
                    <a:lstStyle/>
                    <a:p>
                      <a:pPr indent="0" algn="l">
                        <a:lnSpc>
                          <a:spcPct val="100000"/>
                        </a:lnSpc>
                        <a:defRPr/>
                      </a:pPr>
                      <a:r>
                        <a:rPr lang="en-US" sz="13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母线开始，小于时接通</a:t>
                      </a:r>
                      <a:endParaRPr lang="en-US" sz="1100"/>
                    </a:p>
                  </a:txBody>
                  <a:tcPr marL="101600" marR="101600" marT="101600" marB="101600" anchor="t" anchorCtr="0">
                    <a:lnL>
                      <a:noFill/>
                    </a:lnL>
                    <a:lnR>
                      <a:noFill/>
                    </a:lnR>
                    <a:lnT w="12700" cap="flat" cmpd="sng" algn="ctr">
                      <a:solidFill>
                        <a:srgbClr val="B0BEC5"/>
                      </a:solidFill>
                      <a:prstDash val="solid"/>
                      <a:round/>
                      <a:headEnd type="none" w="med" len="med"/>
                      <a:tailEnd type="none" w="med" len="med"/>
                    </a:lnT>
                    <a:lnB w="12700" cap="flat" cmpd="sng" algn="ctr">
                      <a:solidFill>
                        <a:srgbClr val="B0BEC5"/>
                      </a:solidFill>
                      <a:prstDash val="solid"/>
                      <a:round/>
                      <a:headEnd type="none" w="med" len="med"/>
                      <a:tailEnd type="none" w="med" len="med"/>
                    </a:lnB>
                    <a:noFill/>
                  </a:tcPr>
                </a:tc>
              </a:tr>
              <a:tr h="457200">
                <a:tc>
                  <a:txBody>
                    <a:bodyPr rtlCol="0"/>
                    <a:lstStyle/>
                    <a:p>
                      <a:pPr indent="0" algn="ctr">
                        <a:lnSpc>
                          <a:spcPct val="100000"/>
                        </a:lnSpc>
                        <a:defRPr/>
                      </a:pPr>
                      <a:r>
                        <a:rPr lang="en-US" sz="1300" b="0" i="0" u="none" strike="noStrike">
                          <a:solidFill>
                            <a:srgbClr val="DCDCDC"/>
                          </a:solidFill>
                          <a:latin typeface="Noto Sans SC" panose="020B0200000000000000" charset="-122"/>
                          <a:ea typeface="Noto Sans SC" panose="020B0200000000000000" charset="-122"/>
                          <a:cs typeface="Noto Sans SC" panose="020B0200000000000000" charset="-122"/>
                          <a:sym typeface="Noto Sans SC" panose="020B0200000000000000" charset="-122"/>
                        </a:rPr>
                        <a:t>串联比较指令</a:t>
                      </a:r>
                      <a:endParaRPr lang="en-US" sz="1100"/>
                    </a:p>
                  </a:txBody>
                  <a:tcPr marL="101600" marR="101600" marT="101600" marB="101600" anchor="t" anchorCtr="0">
                    <a:lnL>
                      <a:noFill/>
                    </a:lnL>
                    <a:lnR>
                      <a:noFill/>
                    </a:lnR>
                    <a:lnT w="12700" cap="flat" cmpd="sng" algn="ctr">
                      <a:solidFill>
                        <a:srgbClr val="B0BEC5"/>
                      </a:solidFill>
                      <a:prstDash val="solid"/>
                      <a:round/>
                      <a:headEnd type="none" w="med" len="med"/>
                      <a:tailEnd type="none" w="med" len="med"/>
                    </a:lnT>
                    <a:lnB w="12700" cap="flat" cmpd="sng" algn="ctr">
                      <a:solidFill>
                        <a:srgbClr val="B0BEC5"/>
                      </a:solidFill>
                      <a:prstDash val="solid"/>
                      <a:round/>
                      <a:headEnd type="none" w="med" len="med"/>
                      <a:tailEnd type="none" w="med" len="med"/>
                    </a:lnB>
                    <a:noFill/>
                  </a:tcPr>
                </a:tc>
                <a:tc>
                  <a:txBody>
                    <a:bodyPr rtlCol="0"/>
                    <a:lstStyle/>
                    <a:p>
                      <a:pPr indent="0" algn="ctr">
                        <a:lnSpc>
                          <a:spcPct val="100000"/>
                        </a:lnSpc>
                        <a:defRPr/>
                      </a:pPr>
                      <a:r>
                        <a:rPr lang="en-US" sz="1300" b="0" i="0" u="none" strike="noStrike">
                          <a:solidFill>
                            <a:srgbClr val="00E5FF"/>
                          </a:solidFill>
                          <a:latin typeface="Noto Sans SC" panose="020B0200000000000000" charset="-122"/>
                          <a:ea typeface="Noto Sans SC" panose="020B0200000000000000" charset="-122"/>
                          <a:cs typeface="Noto Sans SC" panose="020B0200000000000000" charset="-122"/>
                          <a:sym typeface="Noto Sans SC" panose="020B0200000000000000" charset="-122"/>
                        </a:rPr>
                        <a:t>AND=</a:t>
                      </a:r>
                      <a:endParaRPr lang="en-US" sz="1100"/>
                    </a:p>
                  </a:txBody>
                  <a:tcPr marL="101600" marR="101600" marT="101600" marB="101600" anchor="t" anchorCtr="0">
                    <a:lnL>
                      <a:noFill/>
                    </a:lnL>
                    <a:lnR>
                      <a:noFill/>
                    </a:lnR>
                    <a:lnT w="12700" cap="flat" cmpd="sng" algn="ctr">
                      <a:solidFill>
                        <a:srgbClr val="B0BEC5"/>
                      </a:solidFill>
                      <a:prstDash val="solid"/>
                      <a:round/>
                      <a:headEnd type="none" w="med" len="med"/>
                      <a:tailEnd type="none" w="med" len="med"/>
                    </a:lnT>
                    <a:lnB w="12700" cap="flat" cmpd="sng" algn="ctr">
                      <a:solidFill>
                        <a:srgbClr val="B0BEC5"/>
                      </a:solidFill>
                      <a:prstDash val="solid"/>
                      <a:round/>
                      <a:headEnd type="none" w="med" len="med"/>
                      <a:tailEnd type="none" w="med" len="med"/>
                    </a:lnB>
                    <a:noFill/>
                  </a:tcPr>
                </a:tc>
                <a:tc>
                  <a:txBody>
                    <a:bodyPr rtlCol="0"/>
                    <a:lstStyle/>
                    <a:p>
                      <a:pPr indent="0" algn="ctr">
                        <a:lnSpc>
                          <a:spcPct val="100000"/>
                        </a:lnSpc>
                        <a:defRPr/>
                      </a:pPr>
                      <a:r>
                        <a:rPr lang="en-US" sz="1300" b="0" i="0" u="none" strike="noStrike">
                          <a:solidFill>
                            <a:srgbClr val="DCDCDC"/>
                          </a:solidFill>
                          <a:latin typeface="Noto Sans SC" panose="020B0200000000000000" charset="-122"/>
                          <a:ea typeface="Noto Sans SC" panose="020B0200000000000000" charset="-122"/>
                          <a:cs typeface="Noto Sans SC" panose="020B0200000000000000" charset="-122"/>
                          <a:sym typeface="Noto Sans SC" panose="020B0200000000000000" charset="-122"/>
                        </a:rPr>
                        <a:t>232</a:t>
                      </a:r>
                      <a:endParaRPr lang="en-US" sz="1100"/>
                    </a:p>
                  </a:txBody>
                  <a:tcPr marL="101600" marR="101600" marT="101600" marB="101600" anchor="t" anchorCtr="0">
                    <a:lnL>
                      <a:noFill/>
                    </a:lnL>
                    <a:lnR>
                      <a:noFill/>
                    </a:lnR>
                    <a:lnT w="12700" cap="flat" cmpd="sng" algn="ctr">
                      <a:solidFill>
                        <a:srgbClr val="B0BEC5"/>
                      </a:solidFill>
                      <a:prstDash val="solid"/>
                      <a:round/>
                      <a:headEnd type="none" w="med" len="med"/>
                      <a:tailEnd type="none" w="med" len="med"/>
                    </a:lnT>
                    <a:lnB w="12700" cap="flat" cmpd="sng" algn="ctr">
                      <a:solidFill>
                        <a:srgbClr val="B0BEC5"/>
                      </a:solidFill>
                      <a:prstDash val="solid"/>
                      <a:round/>
                      <a:headEnd type="none" w="med" len="med"/>
                      <a:tailEnd type="none" w="med" len="med"/>
                    </a:lnB>
                    <a:noFill/>
                  </a:tcPr>
                </a:tc>
                <a:tc>
                  <a:txBody>
                    <a:bodyPr rtlCol="0"/>
                    <a:lstStyle/>
                    <a:p>
                      <a:pPr indent="0" algn="ctr">
                        <a:lnSpc>
                          <a:spcPct val="100000"/>
                        </a:lnSpc>
                        <a:defRPr/>
                      </a:pPr>
                      <a:r>
                        <a:rPr lang="en-US" sz="1300" b="0" i="0" u="none" strike="noStrike">
                          <a:solidFill>
                            <a:srgbClr val="DCDCDC"/>
                          </a:solidFill>
                          <a:latin typeface="Noto Sans SC" panose="020B0200000000000000" charset="-122"/>
                          <a:ea typeface="Noto Sans SC" panose="020B0200000000000000" charset="-122"/>
                          <a:cs typeface="Noto Sans SC" panose="020B0200000000000000" charset="-122"/>
                          <a:sym typeface="Noto Sans SC" panose="020B0200000000000000" charset="-122"/>
                        </a:rPr>
                        <a:t>S1 = S2</a:t>
                      </a:r>
                      <a:endParaRPr lang="en-US" sz="1100"/>
                    </a:p>
                  </a:txBody>
                  <a:tcPr marL="101600" marR="101600" marT="101600" marB="101600" anchor="t" anchorCtr="0">
                    <a:lnL>
                      <a:noFill/>
                    </a:lnL>
                    <a:lnR>
                      <a:noFill/>
                    </a:lnR>
                    <a:lnT w="12700" cap="flat" cmpd="sng" algn="ctr">
                      <a:solidFill>
                        <a:srgbClr val="B0BEC5"/>
                      </a:solidFill>
                      <a:prstDash val="solid"/>
                      <a:round/>
                      <a:headEnd type="none" w="med" len="med"/>
                      <a:tailEnd type="none" w="med" len="med"/>
                    </a:lnT>
                    <a:lnB w="12700" cap="flat" cmpd="sng" algn="ctr">
                      <a:solidFill>
                        <a:srgbClr val="B0BEC5"/>
                      </a:solidFill>
                      <a:prstDash val="solid"/>
                      <a:round/>
                      <a:headEnd type="none" w="med" len="med"/>
                      <a:tailEnd type="none" w="med" len="med"/>
                    </a:lnB>
                    <a:noFill/>
                  </a:tcPr>
                </a:tc>
                <a:tc>
                  <a:txBody>
                    <a:bodyPr rtlCol="0"/>
                    <a:lstStyle/>
                    <a:p>
                      <a:pPr indent="0" algn="l">
                        <a:lnSpc>
                          <a:spcPct val="100000"/>
                        </a:lnSpc>
                        <a:defRPr/>
                      </a:pPr>
                      <a:r>
                        <a:rPr lang="en-US" sz="13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串联连接，相等时接通</a:t>
                      </a:r>
                      <a:endParaRPr lang="en-US" sz="1100"/>
                    </a:p>
                  </a:txBody>
                  <a:tcPr marL="101600" marR="101600" marT="101600" marB="101600" anchor="t" anchorCtr="0">
                    <a:lnL>
                      <a:noFill/>
                    </a:lnL>
                    <a:lnR>
                      <a:noFill/>
                    </a:lnR>
                    <a:lnT w="12700" cap="flat" cmpd="sng" algn="ctr">
                      <a:solidFill>
                        <a:srgbClr val="B0BEC5"/>
                      </a:solidFill>
                      <a:prstDash val="solid"/>
                      <a:round/>
                      <a:headEnd type="none" w="med" len="med"/>
                      <a:tailEnd type="none" w="med" len="med"/>
                    </a:lnT>
                    <a:lnB w="12700" cap="flat" cmpd="sng" algn="ctr">
                      <a:solidFill>
                        <a:srgbClr val="B0BEC5"/>
                      </a:solidFill>
                      <a:prstDash val="solid"/>
                      <a:round/>
                      <a:headEnd type="none" w="med" len="med"/>
                      <a:tailEnd type="none" w="med" len="med"/>
                    </a:lnB>
                    <a:noFill/>
                  </a:tcPr>
                </a:tc>
              </a:tr>
              <a:tr h="457200">
                <a:tc>
                  <a:txBody>
                    <a:bodyPr rtlCol="0"/>
                    <a:lstStyle/>
                    <a:p>
                      <a:pPr indent="0" algn="ctr">
                        <a:lnSpc>
                          <a:spcPct val="100000"/>
                        </a:lnSpc>
                        <a:defRPr/>
                      </a:pPr>
                      <a:r>
                        <a:rPr lang="en-US" sz="1300" b="0" i="0" u="none" strike="noStrike">
                          <a:solidFill>
                            <a:srgbClr val="DCDCDC"/>
                          </a:solidFill>
                          <a:latin typeface="Noto Sans SC" panose="020B0200000000000000" charset="-122"/>
                          <a:ea typeface="Noto Sans SC" panose="020B0200000000000000" charset="-122"/>
                          <a:cs typeface="Noto Sans SC" panose="020B0200000000000000" charset="-122"/>
                          <a:sym typeface="Noto Sans SC" panose="020B0200000000000000" charset="-122"/>
                        </a:rPr>
                        <a:t>串联比较指令</a:t>
                      </a:r>
                      <a:endParaRPr lang="en-US" sz="1100"/>
                    </a:p>
                  </a:txBody>
                  <a:tcPr marL="101600" marR="101600" marT="101600" marB="101600" anchor="t" anchorCtr="0">
                    <a:lnL>
                      <a:noFill/>
                    </a:lnL>
                    <a:lnR>
                      <a:noFill/>
                    </a:lnR>
                    <a:lnT w="12700" cap="flat" cmpd="sng" algn="ctr">
                      <a:solidFill>
                        <a:srgbClr val="B0BEC5"/>
                      </a:solidFill>
                      <a:prstDash val="solid"/>
                      <a:round/>
                      <a:headEnd type="none" w="med" len="med"/>
                      <a:tailEnd type="none" w="med" len="med"/>
                    </a:lnT>
                    <a:lnB w="12700" cap="flat" cmpd="sng" algn="ctr">
                      <a:solidFill>
                        <a:srgbClr val="B0BEC5"/>
                      </a:solidFill>
                      <a:prstDash val="solid"/>
                      <a:round/>
                      <a:headEnd type="none" w="med" len="med"/>
                      <a:tailEnd type="none" w="med" len="med"/>
                    </a:lnB>
                    <a:noFill/>
                  </a:tcPr>
                </a:tc>
                <a:tc>
                  <a:txBody>
                    <a:bodyPr rtlCol="0"/>
                    <a:lstStyle/>
                    <a:p>
                      <a:pPr indent="0" algn="ctr">
                        <a:lnSpc>
                          <a:spcPct val="100000"/>
                        </a:lnSpc>
                        <a:defRPr/>
                      </a:pPr>
                      <a:r>
                        <a:rPr lang="en-US" sz="1300" b="0" i="0" u="none" strike="noStrike">
                          <a:solidFill>
                            <a:srgbClr val="00E5FF"/>
                          </a:solidFill>
                          <a:latin typeface="Noto Sans SC" panose="020B0200000000000000" charset="-122"/>
                          <a:ea typeface="Noto Sans SC" panose="020B0200000000000000" charset="-122"/>
                          <a:cs typeface="Noto Sans SC" panose="020B0200000000000000" charset="-122"/>
                          <a:sym typeface="Noto Sans SC" panose="020B0200000000000000" charset="-122"/>
                        </a:rPr>
                        <a:t>AND&gt;</a:t>
                      </a:r>
                      <a:endParaRPr lang="en-US" sz="1100"/>
                    </a:p>
                  </a:txBody>
                  <a:tcPr marL="101600" marR="101600" marT="101600" marB="101600" anchor="t" anchorCtr="0">
                    <a:lnL>
                      <a:noFill/>
                    </a:lnL>
                    <a:lnR>
                      <a:noFill/>
                    </a:lnR>
                    <a:lnT w="12700" cap="flat" cmpd="sng" algn="ctr">
                      <a:solidFill>
                        <a:srgbClr val="B0BEC5"/>
                      </a:solidFill>
                      <a:prstDash val="solid"/>
                      <a:round/>
                      <a:headEnd type="none" w="med" len="med"/>
                      <a:tailEnd type="none" w="med" len="med"/>
                    </a:lnT>
                    <a:lnB w="12700" cap="flat" cmpd="sng" algn="ctr">
                      <a:solidFill>
                        <a:srgbClr val="B0BEC5"/>
                      </a:solidFill>
                      <a:prstDash val="solid"/>
                      <a:round/>
                      <a:headEnd type="none" w="med" len="med"/>
                      <a:tailEnd type="none" w="med" len="med"/>
                    </a:lnB>
                    <a:noFill/>
                  </a:tcPr>
                </a:tc>
                <a:tc>
                  <a:txBody>
                    <a:bodyPr rtlCol="0"/>
                    <a:lstStyle/>
                    <a:p>
                      <a:pPr indent="0" algn="ctr">
                        <a:lnSpc>
                          <a:spcPct val="100000"/>
                        </a:lnSpc>
                        <a:defRPr/>
                      </a:pPr>
                      <a:r>
                        <a:rPr lang="en-US" sz="1300" b="0" i="0" u="none" strike="noStrike">
                          <a:solidFill>
                            <a:srgbClr val="DCDCDC"/>
                          </a:solidFill>
                          <a:latin typeface="Noto Sans SC" panose="020B0200000000000000" charset="-122"/>
                          <a:ea typeface="Noto Sans SC" panose="020B0200000000000000" charset="-122"/>
                          <a:cs typeface="Noto Sans SC" panose="020B0200000000000000" charset="-122"/>
                          <a:sym typeface="Noto Sans SC" panose="020B0200000000000000" charset="-122"/>
                        </a:rPr>
                        <a:t>233</a:t>
                      </a:r>
                      <a:endParaRPr lang="en-US" sz="1100"/>
                    </a:p>
                  </a:txBody>
                  <a:tcPr marL="101600" marR="101600" marT="101600" marB="101600" anchor="t" anchorCtr="0">
                    <a:lnL>
                      <a:noFill/>
                    </a:lnL>
                    <a:lnR>
                      <a:noFill/>
                    </a:lnR>
                    <a:lnT w="12700" cap="flat" cmpd="sng" algn="ctr">
                      <a:solidFill>
                        <a:srgbClr val="B0BEC5"/>
                      </a:solidFill>
                      <a:prstDash val="solid"/>
                      <a:round/>
                      <a:headEnd type="none" w="med" len="med"/>
                      <a:tailEnd type="none" w="med" len="med"/>
                    </a:lnT>
                    <a:lnB w="12700" cap="flat" cmpd="sng" algn="ctr">
                      <a:solidFill>
                        <a:srgbClr val="B0BEC5"/>
                      </a:solidFill>
                      <a:prstDash val="solid"/>
                      <a:round/>
                      <a:headEnd type="none" w="med" len="med"/>
                      <a:tailEnd type="none" w="med" len="med"/>
                    </a:lnB>
                    <a:noFill/>
                  </a:tcPr>
                </a:tc>
                <a:tc>
                  <a:txBody>
                    <a:bodyPr rtlCol="0"/>
                    <a:lstStyle/>
                    <a:p>
                      <a:pPr indent="0" algn="ctr">
                        <a:lnSpc>
                          <a:spcPct val="100000"/>
                        </a:lnSpc>
                        <a:defRPr/>
                      </a:pPr>
                      <a:r>
                        <a:rPr lang="en-US" sz="1300" b="0" i="0" u="none" strike="noStrike">
                          <a:solidFill>
                            <a:srgbClr val="DCDCDC"/>
                          </a:solidFill>
                          <a:latin typeface="Noto Sans SC" panose="020B0200000000000000" charset="-122"/>
                          <a:ea typeface="Noto Sans SC" panose="020B0200000000000000" charset="-122"/>
                          <a:cs typeface="Noto Sans SC" panose="020B0200000000000000" charset="-122"/>
                          <a:sym typeface="Noto Sans SC" panose="020B0200000000000000" charset="-122"/>
                        </a:rPr>
                        <a:t>S1 &gt; S2</a:t>
                      </a:r>
                      <a:endParaRPr lang="en-US" sz="1100"/>
                    </a:p>
                  </a:txBody>
                  <a:tcPr marL="101600" marR="101600" marT="101600" marB="101600" anchor="t" anchorCtr="0">
                    <a:lnL>
                      <a:noFill/>
                    </a:lnL>
                    <a:lnR>
                      <a:noFill/>
                    </a:lnR>
                    <a:lnT w="12700" cap="flat" cmpd="sng" algn="ctr">
                      <a:solidFill>
                        <a:srgbClr val="B0BEC5"/>
                      </a:solidFill>
                      <a:prstDash val="solid"/>
                      <a:round/>
                      <a:headEnd type="none" w="med" len="med"/>
                      <a:tailEnd type="none" w="med" len="med"/>
                    </a:lnT>
                    <a:lnB w="12700" cap="flat" cmpd="sng" algn="ctr">
                      <a:solidFill>
                        <a:srgbClr val="B0BEC5"/>
                      </a:solidFill>
                      <a:prstDash val="solid"/>
                      <a:round/>
                      <a:headEnd type="none" w="med" len="med"/>
                      <a:tailEnd type="none" w="med" len="med"/>
                    </a:lnB>
                    <a:noFill/>
                  </a:tcPr>
                </a:tc>
                <a:tc>
                  <a:txBody>
                    <a:bodyPr rtlCol="0"/>
                    <a:lstStyle/>
                    <a:p>
                      <a:pPr indent="0" algn="l">
                        <a:lnSpc>
                          <a:spcPct val="100000"/>
                        </a:lnSpc>
                        <a:defRPr/>
                      </a:pPr>
                      <a:r>
                        <a:rPr lang="en-US" sz="13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串联连接，大于时接通</a:t>
                      </a:r>
                      <a:endParaRPr lang="en-US" sz="1100"/>
                    </a:p>
                  </a:txBody>
                  <a:tcPr marL="101600" marR="101600" marT="101600" marB="101600" anchor="t" anchorCtr="0">
                    <a:lnL>
                      <a:noFill/>
                    </a:lnL>
                    <a:lnR>
                      <a:noFill/>
                    </a:lnR>
                    <a:lnT w="12700" cap="flat" cmpd="sng" algn="ctr">
                      <a:solidFill>
                        <a:srgbClr val="B0BEC5"/>
                      </a:solidFill>
                      <a:prstDash val="solid"/>
                      <a:round/>
                      <a:headEnd type="none" w="med" len="med"/>
                      <a:tailEnd type="none" w="med" len="med"/>
                    </a:lnT>
                    <a:lnB w="12700" cap="flat" cmpd="sng" algn="ctr">
                      <a:solidFill>
                        <a:srgbClr val="B0BEC5"/>
                      </a:solidFill>
                      <a:prstDash val="solid"/>
                      <a:round/>
                      <a:headEnd type="none" w="med" len="med"/>
                      <a:tailEnd type="none" w="med" len="med"/>
                    </a:lnB>
                    <a:noFill/>
                  </a:tcPr>
                </a:tc>
              </a:tr>
              <a:tr h="457200">
                <a:tc>
                  <a:txBody>
                    <a:bodyPr rtlCol="0"/>
                    <a:lstStyle/>
                    <a:p>
                      <a:pPr indent="0" algn="ctr">
                        <a:lnSpc>
                          <a:spcPct val="100000"/>
                        </a:lnSpc>
                        <a:defRPr/>
                      </a:pPr>
                      <a:r>
                        <a:rPr lang="en-US" sz="1300" b="0" i="0" u="none" strike="noStrike">
                          <a:solidFill>
                            <a:srgbClr val="DCDCDC"/>
                          </a:solidFill>
                          <a:latin typeface="Noto Sans SC" panose="020B0200000000000000" charset="-122"/>
                          <a:ea typeface="Noto Sans SC" panose="020B0200000000000000" charset="-122"/>
                          <a:cs typeface="Noto Sans SC" panose="020B0200000000000000" charset="-122"/>
                          <a:sym typeface="Noto Sans SC" panose="020B0200000000000000" charset="-122"/>
                        </a:rPr>
                        <a:t>串联比较指令</a:t>
                      </a:r>
                      <a:endParaRPr lang="en-US" sz="1100"/>
                    </a:p>
                  </a:txBody>
                  <a:tcPr marL="101600" marR="101600" marT="101600" marB="101600" anchor="t" anchorCtr="0">
                    <a:lnL>
                      <a:noFill/>
                    </a:lnL>
                    <a:lnR>
                      <a:noFill/>
                    </a:lnR>
                    <a:lnT w="12700" cap="flat" cmpd="sng" algn="ctr">
                      <a:solidFill>
                        <a:srgbClr val="B0BEC5"/>
                      </a:solidFill>
                      <a:prstDash val="solid"/>
                      <a:round/>
                      <a:headEnd type="none" w="med" len="med"/>
                      <a:tailEnd type="none" w="med" len="med"/>
                    </a:lnT>
                    <a:lnB w="12700" cap="flat" cmpd="sng" algn="ctr">
                      <a:solidFill>
                        <a:srgbClr val="B0BEC5"/>
                      </a:solidFill>
                      <a:prstDash val="solid"/>
                      <a:round/>
                      <a:headEnd type="none" w="med" len="med"/>
                      <a:tailEnd type="none" w="med" len="med"/>
                    </a:lnB>
                    <a:noFill/>
                  </a:tcPr>
                </a:tc>
                <a:tc>
                  <a:txBody>
                    <a:bodyPr rtlCol="0"/>
                    <a:lstStyle/>
                    <a:p>
                      <a:pPr indent="0" algn="ctr">
                        <a:lnSpc>
                          <a:spcPct val="100000"/>
                        </a:lnSpc>
                        <a:defRPr/>
                      </a:pPr>
                      <a:r>
                        <a:rPr lang="en-US" sz="1300" b="0" i="0" u="none" strike="noStrike">
                          <a:solidFill>
                            <a:srgbClr val="00E5FF"/>
                          </a:solidFill>
                          <a:latin typeface="Noto Sans SC" panose="020B0200000000000000" charset="-122"/>
                          <a:ea typeface="Noto Sans SC" panose="020B0200000000000000" charset="-122"/>
                          <a:cs typeface="Noto Sans SC" panose="020B0200000000000000" charset="-122"/>
                          <a:sym typeface="Noto Sans SC" panose="020B0200000000000000" charset="-122"/>
                        </a:rPr>
                        <a:t>AND&lt;</a:t>
                      </a:r>
                      <a:endParaRPr lang="en-US" sz="1100"/>
                    </a:p>
                  </a:txBody>
                  <a:tcPr marL="101600" marR="101600" marT="101600" marB="101600" anchor="t" anchorCtr="0">
                    <a:lnL>
                      <a:noFill/>
                    </a:lnL>
                    <a:lnR>
                      <a:noFill/>
                    </a:lnR>
                    <a:lnT w="12700" cap="flat" cmpd="sng" algn="ctr">
                      <a:solidFill>
                        <a:srgbClr val="B0BEC5"/>
                      </a:solidFill>
                      <a:prstDash val="solid"/>
                      <a:round/>
                      <a:headEnd type="none" w="med" len="med"/>
                      <a:tailEnd type="none" w="med" len="med"/>
                    </a:lnT>
                    <a:lnB w="12700" cap="flat" cmpd="sng" algn="ctr">
                      <a:solidFill>
                        <a:srgbClr val="B0BEC5"/>
                      </a:solidFill>
                      <a:prstDash val="solid"/>
                      <a:round/>
                      <a:headEnd type="none" w="med" len="med"/>
                      <a:tailEnd type="none" w="med" len="med"/>
                    </a:lnB>
                    <a:noFill/>
                  </a:tcPr>
                </a:tc>
                <a:tc>
                  <a:txBody>
                    <a:bodyPr rtlCol="0"/>
                    <a:lstStyle/>
                    <a:p>
                      <a:pPr indent="0" algn="ctr">
                        <a:lnSpc>
                          <a:spcPct val="100000"/>
                        </a:lnSpc>
                        <a:defRPr/>
                      </a:pPr>
                      <a:r>
                        <a:rPr lang="en-US" sz="1300" b="0" i="0" u="none" strike="noStrike">
                          <a:solidFill>
                            <a:srgbClr val="DCDCDC"/>
                          </a:solidFill>
                          <a:latin typeface="Noto Sans SC" panose="020B0200000000000000" charset="-122"/>
                          <a:ea typeface="Noto Sans SC" panose="020B0200000000000000" charset="-122"/>
                          <a:cs typeface="Noto Sans SC" panose="020B0200000000000000" charset="-122"/>
                          <a:sym typeface="Noto Sans SC" panose="020B0200000000000000" charset="-122"/>
                        </a:rPr>
                        <a:t>234</a:t>
                      </a:r>
                      <a:endParaRPr lang="en-US" sz="1100"/>
                    </a:p>
                  </a:txBody>
                  <a:tcPr marL="101600" marR="101600" marT="101600" marB="101600" anchor="t" anchorCtr="0">
                    <a:lnL>
                      <a:noFill/>
                    </a:lnL>
                    <a:lnR>
                      <a:noFill/>
                    </a:lnR>
                    <a:lnT w="12700" cap="flat" cmpd="sng" algn="ctr">
                      <a:solidFill>
                        <a:srgbClr val="B0BEC5"/>
                      </a:solidFill>
                      <a:prstDash val="solid"/>
                      <a:round/>
                      <a:headEnd type="none" w="med" len="med"/>
                      <a:tailEnd type="none" w="med" len="med"/>
                    </a:lnT>
                    <a:lnB w="12700" cap="flat" cmpd="sng" algn="ctr">
                      <a:solidFill>
                        <a:srgbClr val="B0BEC5"/>
                      </a:solidFill>
                      <a:prstDash val="solid"/>
                      <a:round/>
                      <a:headEnd type="none" w="med" len="med"/>
                      <a:tailEnd type="none" w="med" len="med"/>
                    </a:lnB>
                    <a:noFill/>
                  </a:tcPr>
                </a:tc>
                <a:tc>
                  <a:txBody>
                    <a:bodyPr rtlCol="0"/>
                    <a:lstStyle/>
                    <a:p>
                      <a:pPr indent="0" algn="ctr">
                        <a:lnSpc>
                          <a:spcPct val="100000"/>
                        </a:lnSpc>
                        <a:defRPr/>
                      </a:pPr>
                      <a:r>
                        <a:rPr lang="en-US" sz="1300" b="0" i="0" u="none" strike="noStrike">
                          <a:solidFill>
                            <a:srgbClr val="DCDCDC"/>
                          </a:solidFill>
                          <a:latin typeface="Noto Sans SC" panose="020B0200000000000000" charset="-122"/>
                          <a:ea typeface="Noto Sans SC" panose="020B0200000000000000" charset="-122"/>
                          <a:cs typeface="Noto Sans SC" panose="020B0200000000000000" charset="-122"/>
                          <a:sym typeface="Noto Sans SC" panose="020B0200000000000000" charset="-122"/>
                        </a:rPr>
                        <a:t>S1 &lt; S2</a:t>
                      </a:r>
                      <a:endParaRPr lang="en-US" sz="1100"/>
                    </a:p>
                  </a:txBody>
                  <a:tcPr marL="101600" marR="101600" marT="101600" marB="101600" anchor="t" anchorCtr="0">
                    <a:lnL>
                      <a:noFill/>
                    </a:lnL>
                    <a:lnR>
                      <a:noFill/>
                    </a:lnR>
                    <a:lnT w="12700" cap="flat" cmpd="sng" algn="ctr">
                      <a:solidFill>
                        <a:srgbClr val="B0BEC5"/>
                      </a:solidFill>
                      <a:prstDash val="solid"/>
                      <a:round/>
                      <a:headEnd type="none" w="med" len="med"/>
                      <a:tailEnd type="none" w="med" len="med"/>
                    </a:lnT>
                    <a:lnB w="12700" cap="flat" cmpd="sng" algn="ctr">
                      <a:solidFill>
                        <a:srgbClr val="B0BEC5"/>
                      </a:solidFill>
                      <a:prstDash val="solid"/>
                      <a:round/>
                      <a:headEnd type="none" w="med" len="med"/>
                      <a:tailEnd type="none" w="med" len="med"/>
                    </a:lnB>
                    <a:noFill/>
                  </a:tcPr>
                </a:tc>
                <a:tc>
                  <a:txBody>
                    <a:bodyPr rtlCol="0"/>
                    <a:lstStyle/>
                    <a:p>
                      <a:pPr indent="0" algn="l">
                        <a:lnSpc>
                          <a:spcPct val="100000"/>
                        </a:lnSpc>
                        <a:defRPr/>
                      </a:pPr>
                      <a:r>
                        <a:rPr lang="en-US" sz="13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串联连接，小于时接通</a:t>
                      </a:r>
                      <a:endParaRPr lang="en-US" sz="1100"/>
                    </a:p>
                  </a:txBody>
                  <a:tcPr marL="101600" marR="101600" marT="101600" marB="101600" anchor="t" anchorCtr="0">
                    <a:lnL>
                      <a:noFill/>
                    </a:lnL>
                    <a:lnR>
                      <a:noFill/>
                    </a:lnR>
                    <a:lnT w="12700" cap="flat" cmpd="sng" algn="ctr">
                      <a:solidFill>
                        <a:srgbClr val="B0BEC5"/>
                      </a:solidFill>
                      <a:prstDash val="solid"/>
                      <a:round/>
                      <a:headEnd type="none" w="med" len="med"/>
                      <a:tailEnd type="none" w="med" len="med"/>
                    </a:lnT>
                    <a:lnB w="12700" cap="flat" cmpd="sng" algn="ctr">
                      <a:solidFill>
                        <a:srgbClr val="B0BEC5"/>
                      </a:solidFill>
                      <a:prstDash val="solid"/>
                      <a:round/>
                      <a:headEnd type="none" w="med" len="med"/>
                      <a:tailEnd type="none" w="med" len="med"/>
                    </a:lnB>
                    <a:noFill/>
                  </a:tcPr>
                </a:tc>
              </a:tr>
              <a:tr h="457200">
                <a:tc>
                  <a:txBody>
                    <a:bodyPr rtlCol="0"/>
                    <a:lstStyle/>
                    <a:p>
                      <a:pPr indent="0" algn="ctr">
                        <a:lnSpc>
                          <a:spcPct val="100000"/>
                        </a:lnSpc>
                        <a:defRPr/>
                      </a:pPr>
                      <a:r>
                        <a:rPr lang="en-US" sz="1300" b="0" i="0" u="none" strike="noStrike">
                          <a:solidFill>
                            <a:srgbClr val="DCDCDC"/>
                          </a:solidFill>
                          <a:latin typeface="Noto Sans SC" panose="020B0200000000000000" charset="-122"/>
                          <a:ea typeface="Noto Sans SC" panose="020B0200000000000000" charset="-122"/>
                          <a:cs typeface="Noto Sans SC" panose="020B0200000000000000" charset="-122"/>
                          <a:sym typeface="Noto Sans SC" panose="020B0200000000000000" charset="-122"/>
                        </a:rPr>
                        <a:t>并联比较指令</a:t>
                      </a:r>
                      <a:endParaRPr lang="en-US" sz="1100"/>
                    </a:p>
                  </a:txBody>
                  <a:tcPr marL="101600" marR="101600" marT="101600" marB="101600" anchor="t" anchorCtr="0">
                    <a:lnL>
                      <a:noFill/>
                    </a:lnL>
                    <a:lnR>
                      <a:noFill/>
                    </a:lnR>
                    <a:lnT w="12700" cap="flat" cmpd="sng" algn="ctr">
                      <a:solidFill>
                        <a:srgbClr val="B0BEC5"/>
                      </a:solidFill>
                      <a:prstDash val="solid"/>
                      <a:round/>
                      <a:headEnd type="none" w="med" len="med"/>
                      <a:tailEnd type="none" w="med" len="med"/>
                    </a:lnT>
                    <a:lnB w="12700" cap="flat" cmpd="sng" algn="ctr">
                      <a:solidFill>
                        <a:srgbClr val="B0BEC5"/>
                      </a:solidFill>
                      <a:prstDash val="solid"/>
                      <a:round/>
                      <a:headEnd type="none" w="med" len="med"/>
                      <a:tailEnd type="none" w="med" len="med"/>
                    </a:lnB>
                    <a:noFill/>
                  </a:tcPr>
                </a:tc>
                <a:tc>
                  <a:txBody>
                    <a:bodyPr rtlCol="0"/>
                    <a:lstStyle/>
                    <a:p>
                      <a:pPr indent="0" algn="ctr">
                        <a:lnSpc>
                          <a:spcPct val="100000"/>
                        </a:lnSpc>
                        <a:defRPr/>
                      </a:pPr>
                      <a:r>
                        <a:rPr lang="en-US" sz="1300" b="0" i="0" u="none" strike="noStrike">
                          <a:solidFill>
                            <a:srgbClr val="00E5FF"/>
                          </a:solidFill>
                          <a:latin typeface="Noto Sans SC" panose="020B0200000000000000" charset="-122"/>
                          <a:ea typeface="Noto Sans SC" panose="020B0200000000000000" charset="-122"/>
                          <a:cs typeface="Noto Sans SC" panose="020B0200000000000000" charset="-122"/>
                          <a:sym typeface="Noto Sans SC" panose="020B0200000000000000" charset="-122"/>
                        </a:rPr>
                        <a:t>OR=</a:t>
                      </a:r>
                      <a:endParaRPr lang="en-US" sz="1100"/>
                    </a:p>
                  </a:txBody>
                  <a:tcPr marL="101600" marR="101600" marT="101600" marB="101600" anchor="t" anchorCtr="0">
                    <a:lnL>
                      <a:noFill/>
                    </a:lnL>
                    <a:lnR>
                      <a:noFill/>
                    </a:lnR>
                    <a:lnT w="12700" cap="flat" cmpd="sng" algn="ctr">
                      <a:solidFill>
                        <a:srgbClr val="B0BEC5"/>
                      </a:solidFill>
                      <a:prstDash val="solid"/>
                      <a:round/>
                      <a:headEnd type="none" w="med" len="med"/>
                      <a:tailEnd type="none" w="med" len="med"/>
                    </a:lnT>
                    <a:lnB w="12700" cap="flat" cmpd="sng" algn="ctr">
                      <a:solidFill>
                        <a:srgbClr val="B0BEC5"/>
                      </a:solidFill>
                      <a:prstDash val="solid"/>
                      <a:round/>
                      <a:headEnd type="none" w="med" len="med"/>
                      <a:tailEnd type="none" w="med" len="med"/>
                    </a:lnB>
                    <a:noFill/>
                  </a:tcPr>
                </a:tc>
                <a:tc>
                  <a:txBody>
                    <a:bodyPr rtlCol="0"/>
                    <a:lstStyle/>
                    <a:p>
                      <a:pPr indent="0" algn="ctr">
                        <a:lnSpc>
                          <a:spcPct val="100000"/>
                        </a:lnSpc>
                        <a:defRPr/>
                      </a:pPr>
                      <a:r>
                        <a:rPr lang="en-US" sz="1300" b="0" i="0" u="none" strike="noStrike">
                          <a:solidFill>
                            <a:srgbClr val="DCDCDC"/>
                          </a:solidFill>
                          <a:latin typeface="Noto Sans SC" panose="020B0200000000000000" charset="-122"/>
                          <a:ea typeface="Noto Sans SC" panose="020B0200000000000000" charset="-122"/>
                          <a:cs typeface="Noto Sans SC" panose="020B0200000000000000" charset="-122"/>
                          <a:sym typeface="Noto Sans SC" panose="020B0200000000000000" charset="-122"/>
                        </a:rPr>
                        <a:t>240</a:t>
                      </a:r>
                      <a:endParaRPr lang="en-US" sz="1100"/>
                    </a:p>
                  </a:txBody>
                  <a:tcPr marL="101600" marR="101600" marT="101600" marB="101600" anchor="t" anchorCtr="0">
                    <a:lnL>
                      <a:noFill/>
                    </a:lnL>
                    <a:lnR>
                      <a:noFill/>
                    </a:lnR>
                    <a:lnT w="12700" cap="flat" cmpd="sng" algn="ctr">
                      <a:solidFill>
                        <a:srgbClr val="B0BEC5"/>
                      </a:solidFill>
                      <a:prstDash val="solid"/>
                      <a:round/>
                      <a:headEnd type="none" w="med" len="med"/>
                      <a:tailEnd type="none" w="med" len="med"/>
                    </a:lnT>
                    <a:lnB w="12700" cap="flat" cmpd="sng" algn="ctr">
                      <a:solidFill>
                        <a:srgbClr val="B0BEC5"/>
                      </a:solidFill>
                      <a:prstDash val="solid"/>
                      <a:round/>
                      <a:headEnd type="none" w="med" len="med"/>
                      <a:tailEnd type="none" w="med" len="med"/>
                    </a:lnB>
                    <a:noFill/>
                  </a:tcPr>
                </a:tc>
                <a:tc>
                  <a:txBody>
                    <a:bodyPr rtlCol="0"/>
                    <a:lstStyle/>
                    <a:p>
                      <a:pPr indent="0" algn="ctr">
                        <a:lnSpc>
                          <a:spcPct val="100000"/>
                        </a:lnSpc>
                        <a:defRPr/>
                      </a:pPr>
                      <a:r>
                        <a:rPr lang="en-US" sz="1300" b="0" i="0" u="none" strike="noStrike">
                          <a:solidFill>
                            <a:srgbClr val="DCDCDC"/>
                          </a:solidFill>
                          <a:latin typeface="Noto Sans SC" panose="020B0200000000000000" charset="-122"/>
                          <a:ea typeface="Noto Sans SC" panose="020B0200000000000000" charset="-122"/>
                          <a:cs typeface="Noto Sans SC" panose="020B0200000000000000" charset="-122"/>
                          <a:sym typeface="Noto Sans SC" panose="020B0200000000000000" charset="-122"/>
                        </a:rPr>
                        <a:t>S1 = S2</a:t>
                      </a:r>
                      <a:endParaRPr lang="en-US" sz="1100"/>
                    </a:p>
                  </a:txBody>
                  <a:tcPr marL="101600" marR="101600" marT="101600" marB="101600" anchor="t" anchorCtr="0">
                    <a:lnL>
                      <a:noFill/>
                    </a:lnL>
                    <a:lnR>
                      <a:noFill/>
                    </a:lnR>
                    <a:lnT w="12700" cap="flat" cmpd="sng" algn="ctr">
                      <a:solidFill>
                        <a:srgbClr val="B0BEC5"/>
                      </a:solidFill>
                      <a:prstDash val="solid"/>
                      <a:round/>
                      <a:headEnd type="none" w="med" len="med"/>
                      <a:tailEnd type="none" w="med" len="med"/>
                    </a:lnT>
                    <a:lnB w="12700" cap="flat" cmpd="sng" algn="ctr">
                      <a:solidFill>
                        <a:srgbClr val="B0BEC5"/>
                      </a:solidFill>
                      <a:prstDash val="solid"/>
                      <a:round/>
                      <a:headEnd type="none" w="med" len="med"/>
                      <a:tailEnd type="none" w="med" len="med"/>
                    </a:lnB>
                    <a:noFill/>
                  </a:tcPr>
                </a:tc>
                <a:tc>
                  <a:txBody>
                    <a:bodyPr rtlCol="0"/>
                    <a:lstStyle/>
                    <a:p>
                      <a:pPr indent="0" algn="l">
                        <a:lnSpc>
                          <a:spcPct val="100000"/>
                        </a:lnSpc>
                        <a:defRPr/>
                      </a:pPr>
                      <a:r>
                        <a:rPr lang="en-US" sz="13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并联连接，相等时接通</a:t>
                      </a:r>
                      <a:endParaRPr lang="en-US" sz="1100"/>
                    </a:p>
                  </a:txBody>
                  <a:tcPr marL="101600" marR="101600" marT="101600" marB="101600" anchor="t" anchorCtr="0">
                    <a:lnL>
                      <a:noFill/>
                    </a:lnL>
                    <a:lnR>
                      <a:noFill/>
                    </a:lnR>
                    <a:lnT w="12700" cap="flat" cmpd="sng" algn="ctr">
                      <a:solidFill>
                        <a:srgbClr val="B0BEC5"/>
                      </a:solidFill>
                      <a:prstDash val="solid"/>
                      <a:round/>
                      <a:headEnd type="none" w="med" len="med"/>
                      <a:tailEnd type="none" w="med" len="med"/>
                    </a:lnT>
                    <a:lnB w="12700" cap="flat" cmpd="sng" algn="ctr">
                      <a:solidFill>
                        <a:srgbClr val="B0BEC5"/>
                      </a:solidFill>
                      <a:prstDash val="solid"/>
                      <a:round/>
                      <a:headEnd type="none" w="med" len="med"/>
                      <a:tailEnd type="none" w="med" len="med"/>
                    </a:lnB>
                    <a:noFill/>
                  </a:tcPr>
                </a:tc>
              </a:tr>
              <a:tr h="457200">
                <a:tc>
                  <a:txBody>
                    <a:bodyPr rtlCol="0"/>
                    <a:lstStyle/>
                    <a:p>
                      <a:pPr indent="0" algn="ctr">
                        <a:lnSpc>
                          <a:spcPct val="100000"/>
                        </a:lnSpc>
                        <a:defRPr/>
                      </a:pPr>
                      <a:r>
                        <a:rPr lang="en-US" sz="1300" b="0" i="0" u="none" strike="noStrike">
                          <a:solidFill>
                            <a:srgbClr val="DCDCDC"/>
                          </a:solidFill>
                          <a:latin typeface="Noto Sans SC" panose="020B0200000000000000" charset="-122"/>
                          <a:ea typeface="Noto Sans SC" panose="020B0200000000000000" charset="-122"/>
                          <a:cs typeface="Noto Sans SC" panose="020B0200000000000000" charset="-122"/>
                          <a:sym typeface="Noto Sans SC" panose="020B0200000000000000" charset="-122"/>
                        </a:rPr>
                        <a:t>并联比较指令</a:t>
                      </a:r>
                      <a:endParaRPr lang="en-US" sz="1100"/>
                    </a:p>
                  </a:txBody>
                  <a:tcPr marL="101600" marR="101600" marT="101600" marB="101600" anchor="t" anchorCtr="0">
                    <a:lnL>
                      <a:noFill/>
                    </a:lnL>
                    <a:lnR>
                      <a:noFill/>
                    </a:lnR>
                    <a:lnT w="12700" cap="flat" cmpd="sng" algn="ctr">
                      <a:solidFill>
                        <a:srgbClr val="B0BEC5"/>
                      </a:solidFill>
                      <a:prstDash val="solid"/>
                      <a:round/>
                      <a:headEnd type="none" w="med" len="med"/>
                      <a:tailEnd type="none" w="med" len="med"/>
                    </a:lnT>
                    <a:lnB w="12700" cap="flat" cmpd="sng" algn="ctr">
                      <a:solidFill>
                        <a:srgbClr val="B0BEC5"/>
                      </a:solidFill>
                      <a:prstDash val="solid"/>
                      <a:round/>
                      <a:headEnd type="none" w="med" len="med"/>
                      <a:tailEnd type="none" w="med" len="med"/>
                    </a:lnB>
                    <a:noFill/>
                  </a:tcPr>
                </a:tc>
                <a:tc>
                  <a:txBody>
                    <a:bodyPr rtlCol="0"/>
                    <a:lstStyle/>
                    <a:p>
                      <a:pPr indent="0" algn="ctr">
                        <a:lnSpc>
                          <a:spcPct val="100000"/>
                        </a:lnSpc>
                        <a:defRPr/>
                      </a:pPr>
                      <a:r>
                        <a:rPr lang="en-US" sz="1300" b="0" i="0" u="none" strike="noStrike">
                          <a:solidFill>
                            <a:srgbClr val="00E5FF"/>
                          </a:solidFill>
                          <a:latin typeface="Noto Sans SC" panose="020B0200000000000000" charset="-122"/>
                          <a:ea typeface="Noto Sans SC" panose="020B0200000000000000" charset="-122"/>
                          <a:cs typeface="Noto Sans SC" panose="020B0200000000000000" charset="-122"/>
                          <a:sym typeface="Noto Sans SC" panose="020B0200000000000000" charset="-122"/>
                        </a:rPr>
                        <a:t>OR&gt;</a:t>
                      </a:r>
                      <a:endParaRPr lang="en-US" sz="1100"/>
                    </a:p>
                  </a:txBody>
                  <a:tcPr marL="101600" marR="101600" marT="101600" marB="101600" anchor="t" anchorCtr="0">
                    <a:lnL>
                      <a:noFill/>
                    </a:lnL>
                    <a:lnR>
                      <a:noFill/>
                    </a:lnR>
                    <a:lnT w="12700" cap="flat" cmpd="sng" algn="ctr">
                      <a:solidFill>
                        <a:srgbClr val="B0BEC5"/>
                      </a:solidFill>
                      <a:prstDash val="solid"/>
                      <a:round/>
                      <a:headEnd type="none" w="med" len="med"/>
                      <a:tailEnd type="none" w="med" len="med"/>
                    </a:lnT>
                    <a:lnB w="12700" cap="flat" cmpd="sng" algn="ctr">
                      <a:solidFill>
                        <a:srgbClr val="B0BEC5"/>
                      </a:solidFill>
                      <a:prstDash val="solid"/>
                      <a:round/>
                      <a:headEnd type="none" w="med" len="med"/>
                      <a:tailEnd type="none" w="med" len="med"/>
                    </a:lnB>
                    <a:noFill/>
                  </a:tcPr>
                </a:tc>
                <a:tc>
                  <a:txBody>
                    <a:bodyPr rtlCol="0"/>
                    <a:lstStyle/>
                    <a:p>
                      <a:pPr indent="0" algn="ctr">
                        <a:lnSpc>
                          <a:spcPct val="100000"/>
                        </a:lnSpc>
                        <a:defRPr/>
                      </a:pPr>
                      <a:r>
                        <a:rPr lang="en-US" sz="1300" b="0" i="0" u="none" strike="noStrike">
                          <a:solidFill>
                            <a:srgbClr val="DCDCDC"/>
                          </a:solidFill>
                          <a:latin typeface="Noto Sans SC" panose="020B0200000000000000" charset="-122"/>
                          <a:ea typeface="Noto Sans SC" panose="020B0200000000000000" charset="-122"/>
                          <a:cs typeface="Noto Sans SC" panose="020B0200000000000000" charset="-122"/>
                          <a:sym typeface="Noto Sans SC" panose="020B0200000000000000" charset="-122"/>
                        </a:rPr>
                        <a:t>241</a:t>
                      </a:r>
                      <a:endParaRPr lang="en-US" sz="1100"/>
                    </a:p>
                  </a:txBody>
                  <a:tcPr marL="101600" marR="101600" marT="101600" marB="101600" anchor="t" anchorCtr="0">
                    <a:lnL>
                      <a:noFill/>
                    </a:lnL>
                    <a:lnR>
                      <a:noFill/>
                    </a:lnR>
                    <a:lnT w="12700" cap="flat" cmpd="sng" algn="ctr">
                      <a:solidFill>
                        <a:srgbClr val="B0BEC5"/>
                      </a:solidFill>
                      <a:prstDash val="solid"/>
                      <a:round/>
                      <a:headEnd type="none" w="med" len="med"/>
                      <a:tailEnd type="none" w="med" len="med"/>
                    </a:lnT>
                    <a:lnB w="12700" cap="flat" cmpd="sng" algn="ctr">
                      <a:solidFill>
                        <a:srgbClr val="B0BEC5"/>
                      </a:solidFill>
                      <a:prstDash val="solid"/>
                      <a:round/>
                      <a:headEnd type="none" w="med" len="med"/>
                      <a:tailEnd type="none" w="med" len="med"/>
                    </a:lnB>
                    <a:noFill/>
                  </a:tcPr>
                </a:tc>
                <a:tc>
                  <a:txBody>
                    <a:bodyPr rtlCol="0"/>
                    <a:lstStyle/>
                    <a:p>
                      <a:pPr indent="0" algn="ctr">
                        <a:lnSpc>
                          <a:spcPct val="100000"/>
                        </a:lnSpc>
                        <a:defRPr/>
                      </a:pPr>
                      <a:r>
                        <a:rPr lang="en-US" sz="1300" b="0" i="0" u="none" strike="noStrike">
                          <a:solidFill>
                            <a:srgbClr val="DCDCDC"/>
                          </a:solidFill>
                          <a:latin typeface="Noto Sans SC" panose="020B0200000000000000" charset="-122"/>
                          <a:ea typeface="Noto Sans SC" panose="020B0200000000000000" charset="-122"/>
                          <a:cs typeface="Noto Sans SC" panose="020B0200000000000000" charset="-122"/>
                          <a:sym typeface="Noto Sans SC" panose="020B0200000000000000" charset="-122"/>
                        </a:rPr>
                        <a:t>S1 &gt; S2</a:t>
                      </a:r>
                      <a:endParaRPr lang="en-US" sz="1100"/>
                    </a:p>
                  </a:txBody>
                  <a:tcPr marL="101600" marR="101600" marT="101600" marB="101600" anchor="t" anchorCtr="0">
                    <a:lnL>
                      <a:noFill/>
                    </a:lnL>
                    <a:lnR>
                      <a:noFill/>
                    </a:lnR>
                    <a:lnT w="12700" cap="flat" cmpd="sng" algn="ctr">
                      <a:solidFill>
                        <a:srgbClr val="B0BEC5"/>
                      </a:solidFill>
                      <a:prstDash val="solid"/>
                      <a:round/>
                      <a:headEnd type="none" w="med" len="med"/>
                      <a:tailEnd type="none" w="med" len="med"/>
                    </a:lnT>
                    <a:lnB w="12700" cap="flat" cmpd="sng" algn="ctr">
                      <a:solidFill>
                        <a:srgbClr val="B0BEC5"/>
                      </a:solidFill>
                      <a:prstDash val="solid"/>
                      <a:round/>
                      <a:headEnd type="none" w="med" len="med"/>
                      <a:tailEnd type="none" w="med" len="med"/>
                    </a:lnB>
                    <a:noFill/>
                  </a:tcPr>
                </a:tc>
                <a:tc>
                  <a:txBody>
                    <a:bodyPr rtlCol="0"/>
                    <a:lstStyle/>
                    <a:p>
                      <a:pPr indent="0" algn="l">
                        <a:lnSpc>
                          <a:spcPct val="100000"/>
                        </a:lnSpc>
                        <a:defRPr/>
                      </a:pPr>
                      <a:r>
                        <a:rPr lang="en-US" sz="13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并联连接，大于时接通</a:t>
                      </a:r>
                      <a:endParaRPr lang="en-US" sz="1100"/>
                    </a:p>
                  </a:txBody>
                  <a:tcPr marL="101600" marR="101600" marT="101600" marB="101600" anchor="t" anchorCtr="0">
                    <a:lnL>
                      <a:noFill/>
                    </a:lnL>
                    <a:lnR>
                      <a:noFill/>
                    </a:lnR>
                    <a:lnT w="12700" cap="flat" cmpd="sng" algn="ctr">
                      <a:solidFill>
                        <a:srgbClr val="B0BEC5"/>
                      </a:solidFill>
                      <a:prstDash val="solid"/>
                      <a:round/>
                      <a:headEnd type="none" w="med" len="med"/>
                      <a:tailEnd type="none" w="med" len="med"/>
                    </a:lnT>
                    <a:lnB w="12700" cap="flat" cmpd="sng" algn="ctr">
                      <a:solidFill>
                        <a:srgbClr val="B0BEC5"/>
                      </a:solidFill>
                      <a:prstDash val="solid"/>
                      <a:round/>
                      <a:headEnd type="none" w="med" len="med"/>
                      <a:tailEnd type="none" w="med" len="med"/>
                    </a:lnB>
                    <a:noFill/>
                  </a:tcPr>
                </a:tc>
              </a:tr>
              <a:tr h="457200">
                <a:tc>
                  <a:txBody>
                    <a:bodyPr rtlCol="0"/>
                    <a:lstStyle/>
                    <a:p>
                      <a:pPr indent="0" algn="ctr">
                        <a:lnSpc>
                          <a:spcPct val="100000"/>
                        </a:lnSpc>
                        <a:defRPr/>
                      </a:pPr>
                      <a:r>
                        <a:rPr lang="en-US" sz="1300" b="0" i="0" u="none" strike="noStrike">
                          <a:solidFill>
                            <a:srgbClr val="DCDCDC"/>
                          </a:solidFill>
                          <a:latin typeface="Noto Sans SC" panose="020B0200000000000000" charset="-122"/>
                          <a:ea typeface="Noto Sans SC" panose="020B0200000000000000" charset="-122"/>
                          <a:cs typeface="Noto Sans SC" panose="020B0200000000000000" charset="-122"/>
                          <a:sym typeface="Noto Sans SC" panose="020B0200000000000000" charset="-122"/>
                        </a:rPr>
                        <a:t>并联比较指令</a:t>
                      </a:r>
                      <a:endParaRPr lang="en-US" sz="1100"/>
                    </a:p>
                  </a:txBody>
                  <a:tcPr marL="101600" marR="101600" marT="101600" marB="101600" anchor="t" anchorCtr="0">
                    <a:lnL>
                      <a:noFill/>
                    </a:lnL>
                    <a:lnR>
                      <a:noFill/>
                    </a:lnR>
                    <a:lnT w="12700" cap="flat" cmpd="sng" algn="ctr">
                      <a:solidFill>
                        <a:srgbClr val="B0BEC5"/>
                      </a:solidFill>
                      <a:prstDash val="solid"/>
                      <a:round/>
                      <a:headEnd type="none" w="med" len="med"/>
                      <a:tailEnd type="none" w="med" len="med"/>
                    </a:lnT>
                    <a:lnB w="12700" cap="flat" cmpd="sng" algn="ctr">
                      <a:solidFill>
                        <a:srgbClr val="B0BEC5"/>
                      </a:solidFill>
                      <a:prstDash val="solid"/>
                      <a:round/>
                      <a:headEnd type="none" w="med" len="med"/>
                      <a:tailEnd type="none" w="med" len="med"/>
                    </a:lnB>
                    <a:noFill/>
                  </a:tcPr>
                </a:tc>
                <a:tc>
                  <a:txBody>
                    <a:bodyPr rtlCol="0"/>
                    <a:lstStyle/>
                    <a:p>
                      <a:pPr indent="0" algn="ctr">
                        <a:lnSpc>
                          <a:spcPct val="100000"/>
                        </a:lnSpc>
                        <a:defRPr/>
                      </a:pPr>
                      <a:r>
                        <a:rPr lang="en-US" sz="1300" b="0" i="0" u="none" strike="noStrike">
                          <a:solidFill>
                            <a:srgbClr val="00E5FF"/>
                          </a:solidFill>
                          <a:latin typeface="Noto Sans SC" panose="020B0200000000000000" charset="-122"/>
                          <a:ea typeface="Noto Sans SC" panose="020B0200000000000000" charset="-122"/>
                          <a:cs typeface="Noto Sans SC" panose="020B0200000000000000" charset="-122"/>
                          <a:sym typeface="Noto Sans SC" panose="020B0200000000000000" charset="-122"/>
                        </a:rPr>
                        <a:t>OR&lt;</a:t>
                      </a:r>
                      <a:endParaRPr lang="en-US" sz="1100"/>
                    </a:p>
                  </a:txBody>
                  <a:tcPr marL="101600" marR="101600" marT="101600" marB="101600" anchor="t" anchorCtr="0">
                    <a:lnL>
                      <a:noFill/>
                    </a:lnL>
                    <a:lnR>
                      <a:noFill/>
                    </a:lnR>
                    <a:lnT w="12700" cap="flat" cmpd="sng" algn="ctr">
                      <a:solidFill>
                        <a:srgbClr val="B0BEC5"/>
                      </a:solidFill>
                      <a:prstDash val="solid"/>
                      <a:round/>
                      <a:headEnd type="none" w="med" len="med"/>
                      <a:tailEnd type="none" w="med" len="med"/>
                    </a:lnT>
                    <a:lnB w="12700" cap="flat" cmpd="sng" algn="ctr">
                      <a:solidFill>
                        <a:srgbClr val="B0BEC5"/>
                      </a:solidFill>
                      <a:prstDash val="solid"/>
                      <a:round/>
                      <a:headEnd type="none" w="med" len="med"/>
                      <a:tailEnd type="none" w="med" len="med"/>
                    </a:lnB>
                    <a:noFill/>
                  </a:tcPr>
                </a:tc>
                <a:tc>
                  <a:txBody>
                    <a:bodyPr rtlCol="0"/>
                    <a:lstStyle/>
                    <a:p>
                      <a:pPr indent="0" algn="ctr">
                        <a:lnSpc>
                          <a:spcPct val="100000"/>
                        </a:lnSpc>
                        <a:defRPr/>
                      </a:pPr>
                      <a:r>
                        <a:rPr lang="en-US" sz="1300" b="0" i="0" u="none" strike="noStrike">
                          <a:solidFill>
                            <a:srgbClr val="DCDCDC"/>
                          </a:solidFill>
                          <a:latin typeface="Noto Sans SC" panose="020B0200000000000000" charset="-122"/>
                          <a:ea typeface="Noto Sans SC" panose="020B0200000000000000" charset="-122"/>
                          <a:cs typeface="Noto Sans SC" panose="020B0200000000000000" charset="-122"/>
                          <a:sym typeface="Noto Sans SC" panose="020B0200000000000000" charset="-122"/>
                        </a:rPr>
                        <a:t>242</a:t>
                      </a:r>
                      <a:endParaRPr lang="en-US" sz="1100"/>
                    </a:p>
                  </a:txBody>
                  <a:tcPr marL="101600" marR="101600" marT="101600" marB="101600" anchor="t" anchorCtr="0">
                    <a:lnL>
                      <a:noFill/>
                    </a:lnL>
                    <a:lnR>
                      <a:noFill/>
                    </a:lnR>
                    <a:lnT w="12700" cap="flat" cmpd="sng" algn="ctr">
                      <a:solidFill>
                        <a:srgbClr val="B0BEC5"/>
                      </a:solidFill>
                      <a:prstDash val="solid"/>
                      <a:round/>
                      <a:headEnd type="none" w="med" len="med"/>
                      <a:tailEnd type="none" w="med" len="med"/>
                    </a:lnT>
                    <a:lnB w="12700" cap="flat" cmpd="sng" algn="ctr">
                      <a:solidFill>
                        <a:srgbClr val="B0BEC5"/>
                      </a:solidFill>
                      <a:prstDash val="solid"/>
                      <a:round/>
                      <a:headEnd type="none" w="med" len="med"/>
                      <a:tailEnd type="none" w="med" len="med"/>
                    </a:lnB>
                    <a:noFill/>
                  </a:tcPr>
                </a:tc>
                <a:tc>
                  <a:txBody>
                    <a:bodyPr rtlCol="0"/>
                    <a:lstStyle/>
                    <a:p>
                      <a:pPr indent="0" algn="ctr">
                        <a:lnSpc>
                          <a:spcPct val="100000"/>
                        </a:lnSpc>
                        <a:defRPr/>
                      </a:pPr>
                      <a:r>
                        <a:rPr lang="en-US" sz="1300" b="0" i="0" u="none" strike="noStrike">
                          <a:solidFill>
                            <a:srgbClr val="DCDCDC"/>
                          </a:solidFill>
                          <a:latin typeface="Noto Sans SC" panose="020B0200000000000000" charset="-122"/>
                          <a:ea typeface="Noto Sans SC" panose="020B0200000000000000" charset="-122"/>
                          <a:cs typeface="Noto Sans SC" panose="020B0200000000000000" charset="-122"/>
                          <a:sym typeface="Noto Sans SC" panose="020B0200000000000000" charset="-122"/>
                        </a:rPr>
                        <a:t>S1 &lt; S2</a:t>
                      </a:r>
                      <a:endParaRPr lang="en-US" sz="1100"/>
                    </a:p>
                  </a:txBody>
                  <a:tcPr marL="101600" marR="101600" marT="101600" marB="101600" anchor="t" anchorCtr="0">
                    <a:lnL>
                      <a:noFill/>
                    </a:lnL>
                    <a:lnR>
                      <a:noFill/>
                    </a:lnR>
                    <a:lnT w="12700" cap="flat" cmpd="sng" algn="ctr">
                      <a:solidFill>
                        <a:srgbClr val="B0BEC5"/>
                      </a:solidFill>
                      <a:prstDash val="solid"/>
                      <a:round/>
                      <a:headEnd type="none" w="med" len="med"/>
                      <a:tailEnd type="none" w="med" len="med"/>
                    </a:lnT>
                    <a:lnB w="12700" cap="flat" cmpd="sng" algn="ctr">
                      <a:solidFill>
                        <a:srgbClr val="B0BEC5"/>
                      </a:solidFill>
                      <a:prstDash val="solid"/>
                      <a:round/>
                      <a:headEnd type="none" w="med" len="med"/>
                      <a:tailEnd type="none" w="med" len="med"/>
                    </a:lnB>
                    <a:noFill/>
                  </a:tcPr>
                </a:tc>
                <a:tc>
                  <a:txBody>
                    <a:bodyPr rtlCol="0"/>
                    <a:lstStyle/>
                    <a:p>
                      <a:pPr indent="0" algn="l">
                        <a:lnSpc>
                          <a:spcPct val="100000"/>
                        </a:lnSpc>
                        <a:defRPr/>
                      </a:pPr>
                      <a:r>
                        <a:rPr lang="en-US" sz="13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并联连接，小于时接通</a:t>
                      </a:r>
                      <a:endParaRPr lang="en-US" sz="1100"/>
                    </a:p>
                  </a:txBody>
                  <a:tcPr marL="101600" marR="101600" marT="101600" marB="101600" anchor="t" anchorCtr="0">
                    <a:lnL>
                      <a:noFill/>
                    </a:lnL>
                    <a:lnR>
                      <a:noFill/>
                    </a:lnR>
                    <a:lnT w="12700" cap="flat" cmpd="sng" algn="ctr">
                      <a:solidFill>
                        <a:srgbClr val="B0BEC5"/>
                      </a:solidFill>
                      <a:prstDash val="solid"/>
                      <a:round/>
                      <a:headEnd type="none" w="med" len="med"/>
                      <a:tailEnd type="none" w="med" len="med"/>
                    </a:lnT>
                    <a:lnB w="12700" cap="flat" cmpd="sng" algn="ctr">
                      <a:solidFill>
                        <a:srgbClr val="B0BEC5"/>
                      </a:solidFill>
                      <a:prstDash val="solid"/>
                      <a:round/>
                      <a:headEnd type="none" w="med" len="med"/>
                      <a:tailEnd type="none" w="med" len="med"/>
                    </a:lnB>
                    <a:noFill/>
                  </a:tcPr>
                </a:tc>
              </a:tr>
            </a:tbl>
          </a:graphicData>
        </a:graphic>
      </p:graphicFrame>
      <p:pic>
        <p:nvPicPr>
          <p:cNvPr id="6" name="Picture 6"/>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62000" y="5905500"/>
            <a:ext cx="203200" cy="203200"/>
          </a:xfrm>
          <a:prstGeom prst="rect">
            <a:avLst/>
          </a:prstGeom>
        </p:spPr>
      </p:pic>
      <p:sp>
        <p:nvSpPr>
          <p:cNvPr id="7" name="AutoShape 7"/>
          <p:cNvSpPr/>
          <p:nvPr/>
        </p:nvSpPr>
        <p:spPr>
          <a:xfrm>
            <a:off x="1016000" y="5867400"/>
            <a:ext cx="10414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2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注：表中仅列出部分常用指令，还包括LD&lt;&gt;, LD&lt;=, LD&gt;=, AND&lt;&gt;, OR&lt;&gt;等。</a:t>
            </a:r>
            <a:endParaRPr lang="en-US" sz="110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0F172A">
            <a:alpha val="100000"/>
          </a:srgbClr>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1"/>
          <a:srcRect/>
          <a:stretch>
            <a:fillRect/>
          </a:stretch>
        </p:blipFill>
        <p:spPr>
          <a:xfrm>
            <a:off x="0" y="0"/>
            <a:ext cx="12192000" cy="6858000"/>
          </a:xfrm>
          <a:prstGeom prst="rect">
            <a:avLst/>
          </a:prstGeom>
          <a:noFill/>
          <a:ln w="25400" cap="flat" cmpd="sng">
            <a:noFill/>
            <a:prstDash val="solid"/>
            <a:round/>
          </a:ln>
        </p:spPr>
      </p:pic>
      <p:sp>
        <p:nvSpPr>
          <p:cNvPr id="3" name="AutoShape 3"/>
          <p:cNvSpPr/>
          <p:nvPr/>
        </p:nvSpPr>
        <p:spPr>
          <a:xfrm>
            <a:off x="0" y="0"/>
            <a:ext cx="12192000" cy="6858000"/>
          </a:xfrm>
          <a:prstGeom prst="roundRect">
            <a:avLst>
              <a:gd name="adj" fmla="val 0"/>
            </a:avLst>
          </a:prstGeom>
          <a:solidFill>
            <a:srgbClr val="0A0F1E">
              <a:alpha val="85000"/>
            </a:srgbClr>
          </a:solidFill>
          <a:ln w="25400" cap="flat" cmpd="sng">
            <a:noFill/>
            <a:prstDash val="solid"/>
            <a:round/>
          </a:ln>
        </p:spPr>
        <p:txBody>
          <a:bodyPr vert="horz" wrap="square" lIns="63500" tIns="63500" rIns="63500" bIns="63500" rtlCol="0" anchor="ctr"/>
          <a:lstStyle/>
          <a:p>
            <a:pPr algn="ctr">
              <a:defRPr/>
            </a:pPr>
          </a:p>
        </p:txBody>
      </p:sp>
      <p:sp>
        <p:nvSpPr>
          <p:cNvPr id="4" name="AutoShape 4"/>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00A1FF"/>
                </a:solidFill>
                <a:latin typeface="Noto Sans SC" panose="020B0200000000000000" charset="-122"/>
                <a:ea typeface="Noto Sans SC" panose="020B0200000000000000" charset="-122"/>
                <a:cs typeface="Noto Sans SC" panose="020B0200000000000000" charset="-122"/>
                <a:sym typeface="Noto Sans SC" panose="020B0200000000000000" charset="-122"/>
              </a:rPr>
              <a:t>数据比较指令 (CMP, FNC10) 概述</a:t>
            </a:r>
            <a:endParaRPr lang="en-US" sz="1100"/>
          </a:p>
        </p:txBody>
      </p:sp>
      <p:sp>
        <p:nvSpPr>
          <p:cNvPr id="5" name="AutoShape 5"/>
          <p:cNvSpPr/>
          <p:nvPr/>
        </p:nvSpPr>
        <p:spPr>
          <a:xfrm>
            <a:off x="762000" y="1397000"/>
            <a:ext cx="5143500" cy="4826000"/>
          </a:xfrm>
          <a:prstGeom prst="roundRect">
            <a:avLst>
              <a:gd name="adj" fmla="val 2631"/>
            </a:avLst>
          </a:prstGeom>
          <a:solidFill>
            <a:srgbClr val="1E293B">
              <a:alpha val="60000"/>
            </a:srgbClr>
          </a:solidFill>
          <a:ln w="12700" cap="flat" cmpd="sng">
            <a:solidFill>
              <a:srgbClr val="00A1FF">
                <a:alpha val="30000"/>
              </a:srgbClr>
            </a:solidFill>
            <a:prstDash val="solid"/>
            <a:round/>
          </a:ln>
        </p:spPr>
        <p:txBody>
          <a:bodyPr vert="horz" wrap="square" lIns="63500" tIns="63500" rIns="63500" bIns="63500" rtlCol="0" anchor="ctr"/>
          <a:lstStyle/>
          <a:p>
            <a:pPr algn="ctr">
              <a:defRPr/>
            </a:pPr>
          </a:p>
        </p:txBody>
      </p:sp>
      <p:pic>
        <p:nvPicPr>
          <p:cNvPr id="6" name="Picture 6"/>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16000" y="1651000"/>
            <a:ext cx="304800" cy="304800"/>
          </a:xfrm>
          <a:prstGeom prst="rect">
            <a:avLst/>
          </a:prstGeom>
        </p:spPr>
      </p:pic>
      <p:sp>
        <p:nvSpPr>
          <p:cNvPr id="7" name="AutoShape 7"/>
          <p:cNvSpPr/>
          <p:nvPr/>
        </p:nvSpPr>
        <p:spPr>
          <a:xfrm>
            <a:off x="1397000" y="1625600"/>
            <a:ext cx="4318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00E5FF"/>
                </a:solidFill>
                <a:latin typeface="Noto Sans SC" panose="020B0200000000000000" charset="-122"/>
                <a:ea typeface="Noto Sans SC" panose="020B0200000000000000" charset="-122"/>
                <a:cs typeface="Noto Sans SC" panose="020B0200000000000000" charset="-122"/>
                <a:sym typeface="Noto Sans SC" panose="020B0200000000000000" charset="-122"/>
              </a:rPr>
              <a:t>功能说明</a:t>
            </a:r>
            <a:endParaRPr lang="en-US" sz="1100"/>
          </a:p>
        </p:txBody>
      </p:sp>
      <p:sp>
        <p:nvSpPr>
          <p:cNvPr id="8" name="AutoShape 8"/>
          <p:cNvSpPr/>
          <p:nvPr/>
        </p:nvSpPr>
        <p:spPr>
          <a:xfrm>
            <a:off x="1016000" y="2032000"/>
            <a:ext cx="46355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比较两个源操作数 S1 和 S2 的大小关系，将结果存入目标操作数 D 中。</a:t>
            </a:r>
            <a:endParaRPr lang="en-US" sz="1100"/>
          </a:p>
        </p:txBody>
      </p:sp>
      <p:cxnSp>
        <p:nvCxnSpPr>
          <p:cNvPr id="9" name="Connector 9"/>
          <p:cNvCxnSpPr/>
          <p:nvPr/>
        </p:nvCxnSpPr>
        <p:spPr>
          <a:xfrm rot="-9418">
            <a:off x="1016009" y="2724150"/>
            <a:ext cx="4635500" cy="12700"/>
          </a:xfrm>
          <a:prstGeom prst="straightConnector1">
            <a:avLst/>
          </a:prstGeom>
          <a:solidFill>
            <a:srgbClr val="DEE0E3">
              <a:alpha val="100000"/>
            </a:srgbClr>
          </a:solidFill>
          <a:ln w="12700" cap="flat" cmpd="sng">
            <a:solidFill>
              <a:srgbClr val="B0BEC5">
                <a:alpha val="20000"/>
              </a:srgbClr>
            </a:solidFill>
            <a:prstDash val="solid"/>
            <a:round/>
            <a:headEnd type="none" w="med" len="med"/>
            <a:tailEnd type="none" w="med" len="med"/>
          </a:ln>
        </p:spPr>
      </p:cxnSp>
      <p:pic>
        <p:nvPicPr>
          <p:cNvPr id="10" name="Picture 10"/>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6000" y="2921000"/>
            <a:ext cx="304800" cy="304800"/>
          </a:xfrm>
          <a:prstGeom prst="rect">
            <a:avLst/>
          </a:prstGeom>
        </p:spPr>
      </p:pic>
      <p:sp>
        <p:nvSpPr>
          <p:cNvPr id="11" name="AutoShape 11"/>
          <p:cNvSpPr/>
          <p:nvPr/>
        </p:nvSpPr>
        <p:spPr>
          <a:xfrm>
            <a:off x="1397000" y="2895600"/>
            <a:ext cx="4318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00E5FF"/>
                </a:solidFill>
                <a:latin typeface="Noto Sans SC" panose="020B0200000000000000" charset="-122"/>
                <a:ea typeface="Noto Sans SC" panose="020B0200000000000000" charset="-122"/>
                <a:cs typeface="Noto Sans SC" panose="020B0200000000000000" charset="-122"/>
                <a:sym typeface="Noto Sans SC" panose="020B0200000000000000" charset="-122"/>
              </a:rPr>
              <a:t>指令格式</a:t>
            </a:r>
            <a:endParaRPr lang="en-US" sz="1100"/>
          </a:p>
        </p:txBody>
      </p:sp>
      <p:sp>
        <p:nvSpPr>
          <p:cNvPr id="12" name="AutoShape 12"/>
          <p:cNvSpPr/>
          <p:nvPr/>
        </p:nvSpPr>
        <p:spPr>
          <a:xfrm>
            <a:off x="1016000" y="3302000"/>
            <a:ext cx="46355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梯形图指令：</a:t>
            </a:r>
            <a:r>
              <a:rPr lang="en-US" sz="1600" b="1" i="0" u="none" strike="noStrike">
                <a:solidFill>
                  <a:srgbClr val="00A1FF"/>
                </a:solidFill>
                <a:latin typeface="Noto Sans SC" panose="020B0200000000000000" charset="-122"/>
                <a:ea typeface="Noto Sans SC" panose="020B0200000000000000" charset="-122"/>
                <a:cs typeface="Noto Sans SC" panose="020B0200000000000000" charset="-122"/>
                <a:sym typeface="Noto Sans SC" panose="020B0200000000000000" charset="-122"/>
              </a:rPr>
              <a:t>CMP S1 S2 D</a:t>
            </a:r>
            <a:endParaRPr lang="en-US" sz="1100"/>
          </a:p>
        </p:txBody>
      </p:sp>
      <p:cxnSp>
        <p:nvCxnSpPr>
          <p:cNvPr id="13" name="Connector 13"/>
          <p:cNvCxnSpPr/>
          <p:nvPr/>
        </p:nvCxnSpPr>
        <p:spPr>
          <a:xfrm rot="-9418">
            <a:off x="1016009" y="3867150"/>
            <a:ext cx="4635500" cy="12700"/>
          </a:xfrm>
          <a:prstGeom prst="straightConnector1">
            <a:avLst/>
          </a:prstGeom>
          <a:solidFill>
            <a:srgbClr val="DEE0E3">
              <a:alpha val="100000"/>
            </a:srgbClr>
          </a:solidFill>
          <a:ln w="12700" cap="flat" cmpd="sng">
            <a:solidFill>
              <a:srgbClr val="B0BEC5">
                <a:alpha val="20000"/>
              </a:srgbClr>
            </a:solidFill>
            <a:prstDash val="solid"/>
            <a:round/>
            <a:headEnd type="none" w="med" len="med"/>
            <a:tailEnd type="none" w="med" len="med"/>
          </a:ln>
        </p:spPr>
      </p:cxnSp>
      <p:pic>
        <p:nvPicPr>
          <p:cNvPr id="14" name="Picture 14"/>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6000" y="4064000"/>
            <a:ext cx="304800" cy="304800"/>
          </a:xfrm>
          <a:prstGeom prst="rect">
            <a:avLst/>
          </a:prstGeom>
        </p:spPr>
      </p:pic>
      <p:sp>
        <p:nvSpPr>
          <p:cNvPr id="15" name="AutoShape 15"/>
          <p:cNvSpPr/>
          <p:nvPr/>
        </p:nvSpPr>
        <p:spPr>
          <a:xfrm>
            <a:off x="1397000" y="4038600"/>
            <a:ext cx="4318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00E5FF"/>
                </a:solidFill>
                <a:latin typeface="Noto Sans SC" panose="020B0200000000000000" charset="-122"/>
                <a:ea typeface="Noto Sans SC" panose="020B0200000000000000" charset="-122"/>
                <a:cs typeface="Noto Sans SC" panose="020B0200000000000000" charset="-122"/>
                <a:sym typeface="Noto Sans SC" panose="020B0200000000000000" charset="-122"/>
              </a:rPr>
              <a:t>操作数范围</a:t>
            </a:r>
            <a:endParaRPr lang="en-US" sz="1100"/>
          </a:p>
        </p:txBody>
      </p:sp>
      <p:sp>
        <p:nvSpPr>
          <p:cNvPr id="16" name="AutoShape 16"/>
          <p:cNvSpPr/>
          <p:nvPr/>
        </p:nvSpPr>
        <p:spPr>
          <a:xfrm>
            <a:off x="1016000" y="4445000"/>
            <a:ext cx="4635500" cy="1270000"/>
          </a:xfrm>
          <a:prstGeom prst="rect">
            <a:avLst/>
          </a:prstGeom>
          <a:noFill/>
          <a:ln w="12700" cap="flat" cmpd="sng">
            <a:noFill/>
            <a:prstDash val="solid"/>
            <a:round/>
          </a:ln>
        </p:spPr>
        <p:txBody>
          <a:bodyPr vert="horz" wrap="square" lIns="0" tIns="0" rIns="0" bIns="0" rtlCol="0" anchor="ctr" anchorCtr="0"/>
          <a:lstStyle/>
          <a:p>
            <a:pPr marL="165100" indent="-165100" algn="l">
              <a:lnSpc>
                <a:spcPct val="125000"/>
              </a:lnSpc>
              <a:buClr>
                <a:srgbClr val="B0BEC5"/>
              </a:buClr>
              <a:buChar char="•"/>
              <a:defRPr/>
            </a:pPr>
            <a:r>
              <a:rPr lang="en-US" sz="13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源操作数 (S1, S2)：K, H, KnX, KnY, KnM, KnS, T, C, D, V, Z</a:t>
            </a:r>
            <a:endParaRPr lang="en-US" sz="1100"/>
          </a:p>
          <a:p>
            <a:pPr marL="165100" indent="-165100" algn="l">
              <a:lnSpc>
                <a:spcPct val="125000"/>
              </a:lnSpc>
              <a:buClr>
                <a:srgbClr val="B0BEC5"/>
              </a:buClr>
              <a:buChar char="•"/>
            </a:pPr>
            <a:r>
              <a:rPr lang="en-US" sz="13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目标操作数 (D)：KnY, KnM, KnS, T, C, D, V, Z</a:t>
            </a:r>
            <a:endParaRPr lang="en-US" sz="13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7" name="AutoShape 17"/>
          <p:cNvSpPr/>
          <p:nvPr/>
        </p:nvSpPr>
        <p:spPr>
          <a:xfrm>
            <a:off x="6286500" y="1397000"/>
            <a:ext cx="5143500" cy="4826000"/>
          </a:xfrm>
          <a:prstGeom prst="roundRect">
            <a:avLst>
              <a:gd name="adj" fmla="val 2631"/>
            </a:avLst>
          </a:prstGeom>
          <a:solidFill>
            <a:srgbClr val="1E293B">
              <a:alpha val="60000"/>
            </a:srgbClr>
          </a:solidFill>
          <a:ln w="12700" cap="flat" cmpd="sng">
            <a:solidFill>
              <a:srgbClr val="00A1FF">
                <a:alpha val="30000"/>
              </a:srgbClr>
            </a:solidFill>
            <a:prstDash val="solid"/>
            <a:round/>
          </a:ln>
        </p:spPr>
        <p:txBody>
          <a:bodyPr vert="horz" wrap="square" lIns="63500" tIns="63500" rIns="63500" bIns="63500" rtlCol="0" anchor="ctr"/>
          <a:lstStyle/>
          <a:p>
            <a:pPr algn="ctr">
              <a:defRPr/>
            </a:pPr>
          </a:p>
        </p:txBody>
      </p:sp>
      <p:pic>
        <p:nvPicPr>
          <p:cNvPr id="18" name="Picture 18"/>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540500" y="1651000"/>
            <a:ext cx="304800" cy="304800"/>
          </a:xfrm>
          <a:prstGeom prst="rect">
            <a:avLst/>
          </a:prstGeom>
        </p:spPr>
      </p:pic>
      <p:sp>
        <p:nvSpPr>
          <p:cNvPr id="19" name="AutoShape 19"/>
          <p:cNvSpPr/>
          <p:nvPr/>
        </p:nvSpPr>
        <p:spPr>
          <a:xfrm>
            <a:off x="6921500" y="1625600"/>
            <a:ext cx="4318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00E5FF"/>
                </a:solidFill>
                <a:latin typeface="Noto Sans SC" panose="020B0200000000000000" charset="-122"/>
                <a:ea typeface="Noto Sans SC" panose="020B0200000000000000" charset="-122"/>
                <a:cs typeface="Noto Sans SC" panose="020B0200000000000000" charset="-122"/>
                <a:sym typeface="Noto Sans SC" panose="020B0200000000000000" charset="-122"/>
              </a:rPr>
              <a:t>结果输出逻辑</a:t>
            </a:r>
            <a:endParaRPr lang="en-US" sz="1100"/>
          </a:p>
        </p:txBody>
      </p:sp>
      <p:sp>
        <p:nvSpPr>
          <p:cNvPr id="20" name="AutoShape 20"/>
          <p:cNvSpPr/>
          <p:nvPr/>
        </p:nvSpPr>
        <p:spPr>
          <a:xfrm>
            <a:off x="6540500" y="2159000"/>
            <a:ext cx="4635500" cy="1016000"/>
          </a:xfrm>
          <a:prstGeom prst="roundRect">
            <a:avLst>
              <a:gd name="adj" fmla="val 12500"/>
            </a:avLst>
          </a:prstGeom>
          <a:solidFill>
            <a:srgbClr val="00A1FF">
              <a:alpha val="10000"/>
            </a:srgbClr>
          </a:solidFill>
          <a:ln w="12700" cap="flat" cmpd="sng">
            <a:solidFill>
              <a:srgbClr val="00A1FF">
                <a:alpha val="20000"/>
              </a:srgbClr>
            </a:solidFill>
            <a:prstDash val="solid"/>
            <a:round/>
          </a:ln>
        </p:spPr>
        <p:txBody>
          <a:bodyPr vert="horz" wrap="square" lIns="63500" tIns="63500" rIns="63500" bIns="63500" rtlCol="0" anchor="ctr"/>
          <a:lstStyle/>
          <a:p>
            <a:pPr algn="ctr">
              <a:defRPr/>
            </a:pPr>
          </a:p>
        </p:txBody>
      </p:sp>
      <p:pic>
        <p:nvPicPr>
          <p:cNvPr id="21" name="Picture 21"/>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6731000" y="2463800"/>
            <a:ext cx="406400" cy="406400"/>
          </a:xfrm>
          <a:prstGeom prst="rect">
            <a:avLst/>
          </a:prstGeom>
        </p:spPr>
      </p:pic>
      <p:sp>
        <p:nvSpPr>
          <p:cNvPr id="22" name="AutoShape 22"/>
          <p:cNvSpPr/>
          <p:nvPr/>
        </p:nvSpPr>
        <p:spPr>
          <a:xfrm>
            <a:off x="7239000" y="2286000"/>
            <a:ext cx="3810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500" b="1" i="0" u="none" strike="noStrike">
                <a:solidFill>
                  <a:srgbClr val="E2E8F0"/>
                </a:solidFill>
                <a:latin typeface="Noto Sans SC" panose="020B0200000000000000" charset="-122"/>
                <a:ea typeface="Noto Sans SC" panose="020B0200000000000000" charset="-122"/>
                <a:cs typeface="Noto Sans SC" panose="020B0200000000000000" charset="-122"/>
                <a:sym typeface="Noto Sans SC" panose="020B0200000000000000" charset="-122"/>
              </a:rPr>
              <a:t>S1 &gt; S2 (大于)</a:t>
            </a:r>
            <a:endParaRPr lang="en-US" sz="1100"/>
          </a:p>
          <a:p>
            <a:pPr indent="0" algn="l">
              <a:lnSpc>
                <a:spcPct val="125000"/>
              </a:lnSpc>
            </a:pPr>
            <a:r>
              <a:rPr lang="en-US" sz="13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置位：</a:t>
            </a:r>
            <a:r>
              <a:rPr lang="en-US" sz="1300" b="1" i="0" u="none" strike="noStrike">
                <a:solidFill>
                  <a:srgbClr val="00E5FF"/>
                </a:solidFill>
                <a:latin typeface="Noto Sans SC" panose="020B0200000000000000" charset="-122"/>
                <a:ea typeface="Noto Sans SC" panose="020B0200000000000000" charset="-122"/>
                <a:cs typeface="Noto Sans SC" panose="020B0200000000000000" charset="-122"/>
                <a:sym typeface="Noto Sans SC" panose="020B0200000000000000" charset="-122"/>
              </a:rPr>
              <a:t>D = ON</a:t>
            </a:r>
            <a:r>
              <a:rPr lang="en-US" sz="13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，D+1和D+2为OFF</a:t>
            </a:r>
            <a:endParaRPr lang="en-US" sz="13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23" name="AutoShape 23"/>
          <p:cNvSpPr/>
          <p:nvPr/>
        </p:nvSpPr>
        <p:spPr>
          <a:xfrm>
            <a:off x="6540500" y="3302000"/>
            <a:ext cx="4635500" cy="1016000"/>
          </a:xfrm>
          <a:prstGeom prst="roundRect">
            <a:avLst>
              <a:gd name="adj" fmla="val 12500"/>
            </a:avLst>
          </a:prstGeom>
          <a:solidFill>
            <a:srgbClr val="00A1FF">
              <a:alpha val="10000"/>
            </a:srgbClr>
          </a:solidFill>
          <a:ln w="12700" cap="flat" cmpd="sng">
            <a:solidFill>
              <a:srgbClr val="00A1FF">
                <a:alpha val="20000"/>
              </a:srgbClr>
            </a:solidFill>
            <a:prstDash val="solid"/>
            <a:round/>
          </a:ln>
        </p:spPr>
        <p:txBody>
          <a:bodyPr vert="horz" wrap="square" lIns="63500" tIns="63500" rIns="63500" bIns="63500" rtlCol="0" anchor="ctr"/>
          <a:lstStyle/>
          <a:p>
            <a:pPr algn="ctr">
              <a:defRPr/>
            </a:pPr>
          </a:p>
        </p:txBody>
      </p:sp>
      <p:pic>
        <p:nvPicPr>
          <p:cNvPr id="24" name="Picture 24"/>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6731000" y="3606800"/>
            <a:ext cx="406400" cy="406400"/>
          </a:xfrm>
          <a:prstGeom prst="rect">
            <a:avLst/>
          </a:prstGeom>
        </p:spPr>
      </p:pic>
      <p:sp>
        <p:nvSpPr>
          <p:cNvPr id="25" name="AutoShape 25"/>
          <p:cNvSpPr/>
          <p:nvPr/>
        </p:nvSpPr>
        <p:spPr>
          <a:xfrm>
            <a:off x="7239000" y="3429000"/>
            <a:ext cx="3810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500" b="1" i="0" u="none" strike="noStrike">
                <a:solidFill>
                  <a:srgbClr val="E2E8F0"/>
                </a:solidFill>
                <a:latin typeface="Noto Sans SC" panose="020B0200000000000000" charset="-122"/>
                <a:ea typeface="Noto Sans SC" panose="020B0200000000000000" charset="-122"/>
                <a:cs typeface="Noto Sans SC" panose="020B0200000000000000" charset="-122"/>
                <a:sym typeface="Noto Sans SC" panose="020B0200000000000000" charset="-122"/>
              </a:rPr>
              <a:t>S1 = S2 (等于)</a:t>
            </a:r>
            <a:endParaRPr lang="en-US" sz="1100"/>
          </a:p>
          <a:p>
            <a:pPr indent="0" algn="l">
              <a:lnSpc>
                <a:spcPct val="125000"/>
              </a:lnSpc>
            </a:pPr>
            <a:r>
              <a:rPr lang="en-US" sz="13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置位：</a:t>
            </a:r>
            <a:r>
              <a:rPr lang="en-US" sz="1300" b="1" i="0" u="none" strike="noStrike">
                <a:solidFill>
                  <a:srgbClr val="00E5FF"/>
                </a:solidFill>
                <a:latin typeface="Noto Sans SC" panose="020B0200000000000000" charset="-122"/>
                <a:ea typeface="Noto Sans SC" panose="020B0200000000000000" charset="-122"/>
                <a:cs typeface="Noto Sans SC" panose="020B0200000000000000" charset="-122"/>
                <a:sym typeface="Noto Sans SC" panose="020B0200000000000000" charset="-122"/>
              </a:rPr>
              <a:t>D+1 = ON</a:t>
            </a:r>
            <a:r>
              <a:rPr lang="en-US" sz="13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，D和D+2为OFF</a:t>
            </a:r>
            <a:endParaRPr lang="en-US" sz="13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26" name="AutoShape 26"/>
          <p:cNvSpPr/>
          <p:nvPr/>
        </p:nvSpPr>
        <p:spPr>
          <a:xfrm>
            <a:off x="6540500" y="4445000"/>
            <a:ext cx="4635500" cy="1016000"/>
          </a:xfrm>
          <a:prstGeom prst="roundRect">
            <a:avLst>
              <a:gd name="adj" fmla="val 12500"/>
            </a:avLst>
          </a:prstGeom>
          <a:solidFill>
            <a:srgbClr val="00A1FF">
              <a:alpha val="10000"/>
            </a:srgbClr>
          </a:solidFill>
          <a:ln w="12700" cap="flat" cmpd="sng">
            <a:solidFill>
              <a:srgbClr val="00A1FF">
                <a:alpha val="20000"/>
              </a:srgbClr>
            </a:solidFill>
            <a:prstDash val="solid"/>
            <a:round/>
          </a:ln>
        </p:spPr>
        <p:txBody>
          <a:bodyPr vert="horz" wrap="square" lIns="63500" tIns="63500" rIns="63500" bIns="63500" rtlCol="0" anchor="ctr"/>
          <a:lstStyle/>
          <a:p>
            <a:pPr algn="ctr">
              <a:defRPr/>
            </a:pPr>
          </a:p>
        </p:txBody>
      </p:sp>
      <p:pic>
        <p:nvPicPr>
          <p:cNvPr id="27" name="Picture 27"/>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6731000" y="4749800"/>
            <a:ext cx="406400" cy="406400"/>
          </a:xfrm>
          <a:prstGeom prst="rect">
            <a:avLst/>
          </a:prstGeom>
        </p:spPr>
      </p:pic>
      <p:sp>
        <p:nvSpPr>
          <p:cNvPr id="28" name="AutoShape 28"/>
          <p:cNvSpPr/>
          <p:nvPr/>
        </p:nvSpPr>
        <p:spPr>
          <a:xfrm>
            <a:off x="7239000" y="4572000"/>
            <a:ext cx="3810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500" b="1" i="0" u="none" strike="noStrike">
                <a:solidFill>
                  <a:srgbClr val="E2E8F0"/>
                </a:solidFill>
                <a:latin typeface="Noto Sans SC" panose="020B0200000000000000" charset="-122"/>
                <a:ea typeface="Noto Sans SC" panose="020B0200000000000000" charset="-122"/>
                <a:cs typeface="Noto Sans SC" panose="020B0200000000000000" charset="-122"/>
                <a:sym typeface="Noto Sans SC" panose="020B0200000000000000" charset="-122"/>
              </a:rPr>
              <a:t>S1 &lt; S2 (小于)</a:t>
            </a:r>
            <a:endParaRPr lang="en-US" sz="1100"/>
          </a:p>
          <a:p>
            <a:pPr indent="0" algn="l">
              <a:lnSpc>
                <a:spcPct val="125000"/>
              </a:lnSpc>
            </a:pPr>
            <a:r>
              <a:rPr lang="en-US" sz="13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置位：</a:t>
            </a:r>
            <a:r>
              <a:rPr lang="en-US" sz="1300" b="1" i="0" u="none" strike="noStrike">
                <a:solidFill>
                  <a:srgbClr val="00E5FF"/>
                </a:solidFill>
                <a:latin typeface="Noto Sans SC" panose="020B0200000000000000" charset="-122"/>
                <a:ea typeface="Noto Sans SC" panose="020B0200000000000000" charset="-122"/>
                <a:cs typeface="Noto Sans SC" panose="020B0200000000000000" charset="-122"/>
                <a:sym typeface="Noto Sans SC" panose="020B0200000000000000" charset="-122"/>
              </a:rPr>
              <a:t>D+2 = ON</a:t>
            </a:r>
            <a:r>
              <a:rPr lang="en-US" sz="13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，D和D+1为OFF</a:t>
            </a:r>
            <a:endParaRPr lang="en-US" sz="13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00A1FF"/>
                </a:solidFill>
                <a:latin typeface="Noto Sans SC" panose="020B0200000000000000" charset="-122"/>
                <a:ea typeface="Noto Sans SC" panose="020B0200000000000000" charset="-122"/>
                <a:cs typeface="Noto Sans SC" panose="020B0200000000000000" charset="-122"/>
                <a:sym typeface="Noto Sans SC" panose="020B0200000000000000" charset="-122"/>
              </a:rPr>
              <a:t>CMP指令应用示例</a:t>
            </a:r>
            <a:endParaRPr lang="en-US" sz="1100"/>
          </a:p>
        </p:txBody>
      </p:sp>
      <p:sp>
        <p:nvSpPr>
          <p:cNvPr id="3" name="AutoShape 3"/>
          <p:cNvSpPr/>
          <p:nvPr/>
        </p:nvSpPr>
        <p:spPr>
          <a:xfrm>
            <a:off x="762000" y="1397000"/>
            <a:ext cx="5207000" cy="4699000"/>
          </a:xfrm>
          <a:prstGeom prst="roundRect">
            <a:avLst>
              <a:gd name="adj" fmla="val 2702"/>
            </a:avLst>
          </a:prstGeom>
          <a:solidFill>
            <a:srgbClr val="141E2D">
              <a:alpha val="85000"/>
            </a:srgbClr>
          </a:solidFill>
          <a:ln w="12700" cap="flat" cmpd="sng">
            <a:solidFill>
              <a:srgbClr val="00A1FF">
                <a:alpha val="30000"/>
              </a:srgbClr>
            </a:solidFill>
            <a:prstDash val="solid"/>
            <a:round/>
          </a:ln>
        </p:spPr>
        <p:txBody>
          <a:bodyPr vert="horz" wrap="square" lIns="63500" tIns="63500" rIns="63500" bIns="63500" rtlCol="0" anchor="ctr"/>
          <a:lstStyle/>
          <a:p>
            <a:pPr algn="ctr">
              <a:defRPr/>
            </a:pPr>
          </a:p>
        </p:txBody>
      </p:sp>
      <p:pic>
        <p:nvPicPr>
          <p:cNvPr id="4" name="Picture 4"/>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16000" y="1651000"/>
            <a:ext cx="304800" cy="304800"/>
          </a:xfrm>
          <a:prstGeom prst="rect">
            <a:avLst/>
          </a:prstGeom>
        </p:spPr>
      </p:pic>
      <p:sp>
        <p:nvSpPr>
          <p:cNvPr id="5" name="AutoShape 5"/>
          <p:cNvSpPr/>
          <p:nvPr/>
        </p:nvSpPr>
        <p:spPr>
          <a:xfrm>
            <a:off x="1397000" y="1625600"/>
            <a:ext cx="4318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00E5FF"/>
                </a:solidFill>
                <a:latin typeface="Noto Sans SC" panose="020B0200000000000000" charset="-122"/>
                <a:ea typeface="Noto Sans SC" panose="020B0200000000000000" charset="-122"/>
                <a:cs typeface="Noto Sans SC" panose="020B0200000000000000" charset="-122"/>
                <a:sym typeface="Noto Sans SC" panose="020B0200000000000000" charset="-122"/>
              </a:rPr>
              <a:t>程序逻辑解析</a:t>
            </a:r>
            <a:endParaRPr lang="en-US" sz="1100"/>
          </a:p>
        </p:txBody>
      </p:sp>
      <p:cxnSp>
        <p:nvCxnSpPr>
          <p:cNvPr id="6" name="Connector 6"/>
          <p:cNvCxnSpPr/>
          <p:nvPr/>
        </p:nvCxnSpPr>
        <p:spPr>
          <a:xfrm rot="-9291">
            <a:off x="1016009" y="2025650"/>
            <a:ext cx="4699000" cy="12700"/>
          </a:xfrm>
          <a:prstGeom prst="line">
            <a:avLst/>
          </a:prstGeom>
          <a:solidFill>
            <a:srgbClr val="DEE0E3">
              <a:alpha val="100000"/>
            </a:srgbClr>
          </a:solidFill>
          <a:ln w="12700" cap="flat" cmpd="sng">
            <a:solidFill>
              <a:srgbClr val="B0BEC5">
                <a:alpha val="30000"/>
              </a:srgbClr>
            </a:solidFill>
            <a:prstDash val="solid"/>
            <a:round/>
            <a:headEnd type="none" w="med" len="med"/>
            <a:tailEnd type="none" w="med" len="med"/>
          </a:ln>
        </p:spPr>
      </p:cxnSp>
      <p:pic>
        <p:nvPicPr>
          <p:cNvPr id="7" name="Picture 7"/>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6000" y="2222500"/>
            <a:ext cx="254000" cy="254000"/>
          </a:xfrm>
          <a:prstGeom prst="rect">
            <a:avLst/>
          </a:prstGeom>
        </p:spPr>
      </p:pic>
      <p:sp>
        <p:nvSpPr>
          <p:cNvPr id="8" name="AutoShape 8"/>
          <p:cNvSpPr/>
          <p:nvPr/>
        </p:nvSpPr>
        <p:spPr>
          <a:xfrm>
            <a:off x="1397000" y="2184400"/>
            <a:ext cx="431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D0 &gt; D1 (大于时)</a:t>
            </a:r>
            <a:endParaRPr lang="en-US" sz="1100"/>
          </a:p>
          <a:p>
            <a:pPr indent="0" algn="l">
              <a:lnSpc>
                <a:spcPct val="125000"/>
              </a:lnSpc>
            </a:pPr>
            <a:r>
              <a:rPr lang="en-US" sz="12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触发 M0=ON，进而驱动 Y0=ON (指示灯亮)</a:t>
            </a:r>
            <a:endParaRPr lang="en-US" sz="12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pic>
        <p:nvPicPr>
          <p:cNvPr id="9" name="Picture 9"/>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6000" y="2857500"/>
            <a:ext cx="254000" cy="254000"/>
          </a:xfrm>
          <a:prstGeom prst="rect">
            <a:avLst/>
          </a:prstGeom>
        </p:spPr>
      </p:pic>
      <p:sp>
        <p:nvSpPr>
          <p:cNvPr id="10" name="AutoShape 10"/>
          <p:cNvSpPr/>
          <p:nvPr/>
        </p:nvSpPr>
        <p:spPr>
          <a:xfrm>
            <a:off x="1397000" y="2819400"/>
            <a:ext cx="431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D0 = D1 (等于时)</a:t>
            </a:r>
            <a:endParaRPr lang="en-US" sz="1100"/>
          </a:p>
          <a:p>
            <a:pPr indent="0" algn="l">
              <a:lnSpc>
                <a:spcPct val="125000"/>
              </a:lnSpc>
            </a:pPr>
            <a:r>
              <a:rPr lang="en-US" sz="12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触发 M1=ON，进而驱动 Y1=ON (指示灯亮)</a:t>
            </a:r>
            <a:endParaRPr lang="en-US" sz="12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pic>
        <p:nvPicPr>
          <p:cNvPr id="11" name="Picture 11"/>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016000" y="3492500"/>
            <a:ext cx="254000" cy="254000"/>
          </a:xfrm>
          <a:prstGeom prst="rect">
            <a:avLst/>
          </a:prstGeom>
        </p:spPr>
      </p:pic>
      <p:sp>
        <p:nvSpPr>
          <p:cNvPr id="12" name="AutoShape 12"/>
          <p:cNvSpPr/>
          <p:nvPr/>
        </p:nvSpPr>
        <p:spPr>
          <a:xfrm>
            <a:off x="1397000" y="3454400"/>
            <a:ext cx="431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D0 &lt; D1 (小于时)</a:t>
            </a:r>
            <a:endParaRPr lang="en-US" sz="1100"/>
          </a:p>
          <a:p>
            <a:pPr indent="0" algn="l">
              <a:lnSpc>
                <a:spcPct val="125000"/>
              </a:lnSpc>
            </a:pPr>
            <a:r>
              <a:rPr lang="en-US" sz="12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触发 M2=ON，进而驱动 Y2=ON (指示灯亮)</a:t>
            </a:r>
            <a:endParaRPr lang="en-US" sz="12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3" name="AutoShape 13"/>
          <p:cNvSpPr/>
          <p:nvPr/>
        </p:nvSpPr>
        <p:spPr>
          <a:xfrm>
            <a:off x="1016000" y="4191000"/>
            <a:ext cx="4699000" cy="1651000"/>
          </a:xfrm>
          <a:prstGeom prst="roundRect">
            <a:avLst>
              <a:gd name="adj" fmla="val 7692"/>
            </a:avLst>
          </a:prstGeom>
          <a:solidFill>
            <a:srgbClr val="00A1FF">
              <a:alpha val="10000"/>
            </a:srgbClr>
          </a:solidFill>
          <a:ln w="12700" cap="flat" cmpd="sng">
            <a:solidFill>
              <a:srgbClr val="00A1FF">
                <a:alpha val="20000"/>
              </a:srgbClr>
            </a:solidFill>
            <a:prstDash val="dash"/>
            <a:round/>
          </a:ln>
        </p:spPr>
        <p:txBody>
          <a:bodyPr vert="horz" wrap="square" lIns="63500" tIns="63500" rIns="63500" bIns="63500" rtlCol="0" anchor="ctr"/>
          <a:lstStyle/>
          <a:p>
            <a:pPr algn="ctr">
              <a:defRPr/>
            </a:pPr>
          </a:p>
        </p:txBody>
      </p:sp>
      <p:pic>
        <p:nvPicPr>
          <p:cNvPr id="14" name="Picture 14"/>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143000" y="4318000"/>
            <a:ext cx="228600" cy="228600"/>
          </a:xfrm>
          <a:prstGeom prst="rect">
            <a:avLst/>
          </a:prstGeom>
        </p:spPr>
      </p:pic>
      <p:sp>
        <p:nvSpPr>
          <p:cNvPr id="15" name="AutoShape 15"/>
          <p:cNvSpPr/>
          <p:nvPr/>
        </p:nvSpPr>
        <p:spPr>
          <a:xfrm>
            <a:off x="1460500" y="4292600"/>
            <a:ext cx="4064000" cy="1397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300" b="1" i="0" u="none" strike="noStrike">
                <a:solidFill>
                  <a:srgbClr val="FFC107"/>
                </a:solidFill>
                <a:latin typeface="Noto Sans SC" panose="020B0200000000000000" charset="-122"/>
                <a:ea typeface="Noto Sans SC" panose="020B0200000000000000" charset="-122"/>
                <a:cs typeface="Noto Sans SC" panose="020B0200000000000000" charset="-122"/>
                <a:sym typeface="Noto Sans SC" panose="020B0200000000000000" charset="-122"/>
              </a:rPr>
              <a:t>注意事项</a:t>
            </a:r>
            <a:endParaRPr lang="en-US" sz="1100"/>
          </a:p>
          <a:p>
            <a:pPr marL="152400" indent="-152400" algn="l">
              <a:lnSpc>
                <a:spcPct val="125000"/>
              </a:lnSpc>
              <a:buClr>
                <a:srgbClr val="B0BEC5"/>
              </a:buClr>
              <a:buChar char="•"/>
            </a:pPr>
            <a:r>
              <a:rPr lang="en-US" sz="12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当 X0=OFF 时，CMP 指令不执行，M0~M2 保持最后状态。</a:t>
            </a:r>
            <a:endParaRPr lang="en-US" sz="12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152400" indent="-152400" algn="l">
              <a:lnSpc>
                <a:spcPct val="125000"/>
              </a:lnSpc>
              <a:buClr>
                <a:srgbClr val="B0BEC5"/>
              </a:buClr>
              <a:buChar char="•"/>
            </a:pPr>
            <a:r>
              <a:rPr lang="en-US" sz="12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若需强制清除比较结果，请使用 RST 指令复位 M0~M2。</a:t>
            </a:r>
            <a:endParaRPr lang="en-US" sz="12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6" name="AutoShape 16"/>
          <p:cNvSpPr/>
          <p:nvPr/>
        </p:nvSpPr>
        <p:spPr>
          <a:xfrm>
            <a:off x="6223000" y="1397000"/>
            <a:ext cx="5207000" cy="4699000"/>
          </a:xfrm>
          <a:prstGeom prst="roundRect">
            <a:avLst>
              <a:gd name="adj" fmla="val 2702"/>
            </a:avLst>
          </a:prstGeom>
          <a:solidFill>
            <a:srgbClr val="141E2D">
              <a:alpha val="85000"/>
            </a:srgbClr>
          </a:solidFill>
          <a:ln w="12700" cap="flat" cmpd="sng">
            <a:solidFill>
              <a:srgbClr val="00A1FF">
                <a:alpha val="30000"/>
              </a:srgbClr>
            </a:solidFill>
            <a:prstDash val="solid"/>
            <a:round/>
          </a:ln>
        </p:spPr>
        <p:txBody>
          <a:bodyPr vert="horz" wrap="square" lIns="63500" tIns="63500" rIns="63500" bIns="63500" rtlCol="0" anchor="ctr"/>
          <a:lstStyle/>
          <a:p>
            <a:pPr algn="ctr">
              <a:defRPr/>
            </a:pPr>
          </a:p>
        </p:txBody>
      </p:sp>
      <p:pic>
        <p:nvPicPr>
          <p:cNvPr id="17" name="Picture 17"/>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6477000" y="1651000"/>
            <a:ext cx="304800" cy="304800"/>
          </a:xfrm>
          <a:prstGeom prst="rect">
            <a:avLst/>
          </a:prstGeom>
        </p:spPr>
      </p:pic>
      <p:sp>
        <p:nvSpPr>
          <p:cNvPr id="18" name="AutoShape 18"/>
          <p:cNvSpPr/>
          <p:nvPr/>
        </p:nvSpPr>
        <p:spPr>
          <a:xfrm>
            <a:off x="6858000" y="1625600"/>
            <a:ext cx="4318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00E5FF"/>
                </a:solidFill>
                <a:latin typeface="Noto Sans SC" panose="020B0200000000000000" charset="-122"/>
                <a:ea typeface="Noto Sans SC" panose="020B0200000000000000" charset="-122"/>
                <a:cs typeface="Noto Sans SC" panose="020B0200000000000000" charset="-122"/>
                <a:sym typeface="Noto Sans SC" panose="020B0200000000000000" charset="-122"/>
              </a:rPr>
              <a:t>梯形图示例</a:t>
            </a:r>
            <a:endParaRPr lang="en-US" sz="1100"/>
          </a:p>
        </p:txBody>
      </p:sp>
      <p:cxnSp>
        <p:nvCxnSpPr>
          <p:cNvPr id="19" name="Connector 19"/>
          <p:cNvCxnSpPr/>
          <p:nvPr/>
        </p:nvCxnSpPr>
        <p:spPr>
          <a:xfrm rot="-9291">
            <a:off x="6477009" y="2025650"/>
            <a:ext cx="4699000" cy="12700"/>
          </a:xfrm>
          <a:prstGeom prst="line">
            <a:avLst/>
          </a:prstGeom>
          <a:solidFill>
            <a:srgbClr val="DEE0E3">
              <a:alpha val="100000"/>
            </a:srgbClr>
          </a:solidFill>
          <a:ln w="12700" cap="flat" cmpd="sng">
            <a:solidFill>
              <a:srgbClr val="B0BEC5">
                <a:alpha val="30000"/>
              </a:srgbClr>
            </a:solidFill>
            <a:prstDash val="solid"/>
            <a:round/>
            <a:headEnd type="none" w="med" len="med"/>
            <a:tailEnd type="none" w="med" len="med"/>
          </a:ln>
        </p:spPr>
      </p:cxnSp>
      <p:sp>
        <p:nvSpPr>
          <p:cNvPr id="20" name="AutoShape 20"/>
          <p:cNvSpPr/>
          <p:nvPr/>
        </p:nvSpPr>
        <p:spPr>
          <a:xfrm>
            <a:off x="6477000" y="2286000"/>
            <a:ext cx="4699000" cy="3556000"/>
          </a:xfrm>
          <a:prstGeom prst="roundRect">
            <a:avLst>
              <a:gd name="adj" fmla="val 0"/>
            </a:avLst>
          </a:prstGeom>
          <a:solidFill>
            <a:srgbClr val="000000">
              <a:alpha val="50000"/>
            </a:srgbClr>
          </a:solidFill>
          <a:ln w="25400" cap="flat" cmpd="sng">
            <a:noFill/>
            <a:prstDash val="solid"/>
            <a:round/>
          </a:ln>
        </p:spPr>
        <p:txBody>
          <a:bodyPr vert="horz" wrap="square" lIns="63500" tIns="63500" rIns="63500" bIns="63500" rtlCol="0" anchor="ctr"/>
          <a:lstStyle/>
          <a:p>
            <a:pPr algn="ctr">
              <a:defRPr/>
            </a:pPr>
          </a:p>
        </p:txBody>
      </p:sp>
      <p:pic>
        <p:nvPicPr>
          <p:cNvPr id="21" name="Picture 21"/>
          <p:cNvPicPr>
            <a:picLocks noChangeAspect="1"/>
          </p:cNvPicPr>
          <p:nvPr/>
        </p:nvPicPr>
        <p:blipFill>
          <a:blip r:embed="rId14"/>
          <a:srcRect l="-1137" r="-1737"/>
          <a:stretch>
            <a:fillRect/>
          </a:stretch>
        </p:blipFill>
        <p:spPr>
          <a:xfrm>
            <a:off x="6285865" y="2754630"/>
            <a:ext cx="4998720" cy="1235710"/>
          </a:xfrm>
          <a:prstGeom prst="rect">
            <a:avLst/>
          </a:prstGeom>
          <a:noFill/>
          <a:ln w="25400" cap="flat" cmpd="sng">
            <a:noFill/>
            <a:prstDash val="solid"/>
            <a:round/>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00A1FF"/>
                </a:solidFill>
                <a:latin typeface="Noto Sans SC" panose="020B0200000000000000" charset="-122"/>
                <a:ea typeface="Noto Sans SC" panose="020B0200000000000000" charset="-122"/>
                <a:cs typeface="Noto Sans SC" panose="020B0200000000000000" charset="-122"/>
                <a:sym typeface="Noto Sans SC" panose="020B0200000000000000" charset="-122"/>
              </a:rPr>
              <a:t>区间比较指令 (ZCP, FNC11) 概述</a:t>
            </a:r>
            <a:endParaRPr lang="en-US" sz="1100"/>
          </a:p>
        </p:txBody>
      </p:sp>
      <p:sp>
        <p:nvSpPr>
          <p:cNvPr id="3" name="AutoShape 3"/>
          <p:cNvSpPr/>
          <p:nvPr/>
        </p:nvSpPr>
        <p:spPr>
          <a:xfrm>
            <a:off x="762000" y="1397000"/>
            <a:ext cx="5080000" cy="4826000"/>
          </a:xfrm>
          <a:prstGeom prst="roundRect">
            <a:avLst>
              <a:gd name="adj" fmla="val 2631"/>
            </a:avLst>
          </a:prstGeom>
          <a:solidFill>
            <a:srgbClr val="141E2D">
              <a:alpha val="70000"/>
            </a:srgbClr>
          </a:solidFill>
          <a:ln w="12700" cap="flat" cmpd="sng">
            <a:solidFill>
              <a:srgbClr val="00A1FF">
                <a:alpha val="30000"/>
              </a:srgbClr>
            </a:solidFill>
            <a:prstDash val="solid"/>
            <a:round/>
          </a:ln>
        </p:spPr>
        <p:txBody>
          <a:bodyPr vert="horz" wrap="square" lIns="63500" tIns="63500" rIns="63500" bIns="63500" rtlCol="0" anchor="ctr"/>
          <a:lstStyle/>
          <a:p>
            <a:pPr algn="ctr">
              <a:defRPr/>
            </a:pPr>
          </a:p>
        </p:txBody>
      </p:sp>
      <p:pic>
        <p:nvPicPr>
          <p:cNvPr id="4" name="Picture 4"/>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16000" y="1651000"/>
            <a:ext cx="304800" cy="304800"/>
          </a:xfrm>
          <a:prstGeom prst="rect">
            <a:avLst/>
          </a:prstGeom>
        </p:spPr>
      </p:pic>
      <p:sp>
        <p:nvSpPr>
          <p:cNvPr id="5" name="AutoShape 5"/>
          <p:cNvSpPr/>
          <p:nvPr/>
        </p:nvSpPr>
        <p:spPr>
          <a:xfrm>
            <a:off x="1397000" y="1625600"/>
            <a:ext cx="4191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00E5FF"/>
                </a:solidFill>
                <a:latin typeface="Noto Sans SC" panose="020B0200000000000000" charset="-122"/>
                <a:ea typeface="Noto Sans SC" panose="020B0200000000000000" charset="-122"/>
                <a:cs typeface="Noto Sans SC" panose="020B0200000000000000" charset="-122"/>
                <a:sym typeface="Noto Sans SC" panose="020B0200000000000000" charset="-122"/>
              </a:rPr>
              <a:t>功能定义</a:t>
            </a:r>
            <a:endParaRPr lang="en-US" sz="1100"/>
          </a:p>
        </p:txBody>
      </p:sp>
      <p:sp>
        <p:nvSpPr>
          <p:cNvPr id="6" name="AutoShape 6"/>
          <p:cNvSpPr/>
          <p:nvPr/>
        </p:nvSpPr>
        <p:spPr>
          <a:xfrm>
            <a:off x="1016000" y="1968500"/>
            <a:ext cx="4572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判断源操作数 S 是否落在区间 [S1, S2] 内，是 CMP 指令的区间扩展版。</a:t>
            </a:r>
            <a:endParaRPr lang="en-US" sz="1100"/>
          </a:p>
        </p:txBody>
      </p:sp>
      <p:cxnSp>
        <p:nvCxnSpPr>
          <p:cNvPr id="7" name="Connector 7"/>
          <p:cNvCxnSpPr/>
          <p:nvPr/>
        </p:nvCxnSpPr>
        <p:spPr>
          <a:xfrm rot="-9549">
            <a:off x="1016009" y="2597150"/>
            <a:ext cx="4572000" cy="12700"/>
          </a:xfrm>
          <a:prstGeom prst="straightConnector1">
            <a:avLst/>
          </a:prstGeom>
          <a:solidFill>
            <a:srgbClr val="DEE0E3">
              <a:alpha val="100000"/>
            </a:srgbClr>
          </a:solidFill>
          <a:ln w="12700" cap="flat" cmpd="sng">
            <a:solidFill>
              <a:srgbClr val="B0BEC5">
                <a:alpha val="20000"/>
              </a:srgbClr>
            </a:solidFill>
            <a:prstDash val="solid"/>
            <a:round/>
            <a:headEnd type="none" w="med" len="med"/>
            <a:tailEnd type="none" w="med" len="med"/>
          </a:ln>
        </p:spPr>
      </p:cxnSp>
      <p:pic>
        <p:nvPicPr>
          <p:cNvPr id="8" name="Picture 8"/>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6000" y="2794000"/>
            <a:ext cx="304800" cy="304800"/>
          </a:xfrm>
          <a:prstGeom prst="rect">
            <a:avLst/>
          </a:prstGeom>
        </p:spPr>
      </p:pic>
      <p:sp>
        <p:nvSpPr>
          <p:cNvPr id="9" name="AutoShape 9"/>
          <p:cNvSpPr/>
          <p:nvPr/>
        </p:nvSpPr>
        <p:spPr>
          <a:xfrm>
            <a:off x="1397000" y="2768600"/>
            <a:ext cx="4191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00E5FF"/>
                </a:solidFill>
                <a:latin typeface="Noto Sans SC" panose="020B0200000000000000" charset="-122"/>
                <a:ea typeface="Noto Sans SC" panose="020B0200000000000000" charset="-122"/>
                <a:cs typeface="Noto Sans SC" panose="020B0200000000000000" charset="-122"/>
                <a:sym typeface="Noto Sans SC" panose="020B0200000000000000" charset="-122"/>
              </a:rPr>
              <a:t>指令格式</a:t>
            </a:r>
            <a:endParaRPr lang="en-US" sz="1100"/>
          </a:p>
        </p:txBody>
      </p:sp>
      <p:sp>
        <p:nvSpPr>
          <p:cNvPr id="10" name="AutoShape 10"/>
          <p:cNvSpPr/>
          <p:nvPr/>
        </p:nvSpPr>
        <p:spPr>
          <a:xfrm>
            <a:off x="1016000" y="3111500"/>
            <a:ext cx="4572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ZCP S1 S2 S D</a:t>
            </a:r>
            <a:endParaRPr lang="en-US" sz="1100"/>
          </a:p>
          <a:p>
            <a:pPr indent="0" algn="l">
              <a:lnSpc>
                <a:spcPct val="125000"/>
              </a:lnSpc>
            </a:pPr>
            <a:r>
              <a:rPr lang="en-US" sz="1200" b="0" i="0" u="none" strike="noStrike">
                <a:solidFill>
                  <a:srgbClr val="78909C"/>
                </a:solidFill>
                <a:latin typeface="Noto Sans SC" panose="020B0200000000000000" charset="-122"/>
                <a:ea typeface="Noto Sans SC" panose="020B0200000000000000" charset="-122"/>
                <a:cs typeface="Noto Sans SC" panose="020B0200000000000000" charset="-122"/>
                <a:sym typeface="Noto Sans SC" panose="020B0200000000000000" charset="-122"/>
              </a:rPr>
              <a:t>注：操作数范围与 CMP 指令相同，支持位/字软元件。</a:t>
            </a:r>
            <a:endParaRPr lang="en-US" sz="1200" b="0" i="0" u="none" strike="noStrike">
              <a:solidFill>
                <a:srgbClr val="78909C"/>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cxnSp>
        <p:nvCxnSpPr>
          <p:cNvPr id="11" name="Connector 11"/>
          <p:cNvCxnSpPr/>
          <p:nvPr/>
        </p:nvCxnSpPr>
        <p:spPr>
          <a:xfrm rot="-9549">
            <a:off x="1016009" y="3740150"/>
            <a:ext cx="4572000" cy="12700"/>
          </a:xfrm>
          <a:prstGeom prst="straightConnector1">
            <a:avLst/>
          </a:prstGeom>
          <a:solidFill>
            <a:srgbClr val="DEE0E3">
              <a:alpha val="100000"/>
            </a:srgbClr>
          </a:solidFill>
          <a:ln w="12700" cap="flat" cmpd="sng">
            <a:solidFill>
              <a:srgbClr val="B0BEC5">
                <a:alpha val="20000"/>
              </a:srgbClr>
            </a:solidFill>
            <a:prstDash val="solid"/>
            <a:round/>
            <a:headEnd type="none" w="med" len="med"/>
            <a:tailEnd type="none" w="med" len="med"/>
          </a:ln>
        </p:spPr>
      </p:cxnSp>
      <p:pic>
        <p:nvPicPr>
          <p:cNvPr id="12" name="Picture 12"/>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6000" y="3937000"/>
            <a:ext cx="304800" cy="304800"/>
          </a:xfrm>
          <a:prstGeom prst="rect">
            <a:avLst/>
          </a:prstGeom>
        </p:spPr>
      </p:pic>
      <p:sp>
        <p:nvSpPr>
          <p:cNvPr id="13" name="AutoShape 13"/>
          <p:cNvSpPr/>
          <p:nvPr/>
        </p:nvSpPr>
        <p:spPr>
          <a:xfrm>
            <a:off x="1397000" y="3911600"/>
            <a:ext cx="4191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00E5FF"/>
                </a:solidFill>
                <a:latin typeface="Noto Sans SC" panose="020B0200000000000000" charset="-122"/>
                <a:ea typeface="Noto Sans SC" panose="020B0200000000000000" charset="-122"/>
                <a:cs typeface="Noto Sans SC" panose="020B0200000000000000" charset="-122"/>
                <a:sym typeface="Noto Sans SC" panose="020B0200000000000000" charset="-122"/>
              </a:rPr>
              <a:t>使用注意</a:t>
            </a:r>
            <a:endParaRPr lang="en-US" sz="1100"/>
          </a:p>
        </p:txBody>
      </p:sp>
      <p:sp>
        <p:nvSpPr>
          <p:cNvPr id="14" name="AutoShape 14"/>
          <p:cNvSpPr/>
          <p:nvPr/>
        </p:nvSpPr>
        <p:spPr>
          <a:xfrm>
            <a:off x="1016000" y="4254500"/>
            <a:ext cx="4572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指令执行时会自动比较 S1 和 S2，将较小值作为下限，较大值作为上限，无需手动排序。</a:t>
            </a:r>
            <a:endParaRPr lang="en-US" sz="1100"/>
          </a:p>
        </p:txBody>
      </p:sp>
      <p:sp>
        <p:nvSpPr>
          <p:cNvPr id="15" name="AutoShape 15"/>
          <p:cNvSpPr/>
          <p:nvPr/>
        </p:nvSpPr>
        <p:spPr>
          <a:xfrm>
            <a:off x="6096000" y="1397000"/>
            <a:ext cx="5080000" cy="4826000"/>
          </a:xfrm>
          <a:prstGeom prst="roundRect">
            <a:avLst>
              <a:gd name="adj" fmla="val 2631"/>
            </a:avLst>
          </a:prstGeom>
          <a:solidFill>
            <a:srgbClr val="141E2D">
              <a:alpha val="70000"/>
            </a:srgbClr>
          </a:solidFill>
          <a:ln w="12700" cap="flat" cmpd="sng">
            <a:solidFill>
              <a:srgbClr val="00A1FF">
                <a:alpha val="30000"/>
              </a:srgbClr>
            </a:solidFill>
            <a:prstDash val="solid"/>
            <a:round/>
          </a:ln>
        </p:spPr>
        <p:txBody>
          <a:bodyPr vert="horz" wrap="square" lIns="63500" tIns="63500" rIns="63500" bIns="63500" rtlCol="0" anchor="ctr"/>
          <a:lstStyle/>
          <a:p>
            <a:pPr algn="ctr">
              <a:defRPr/>
            </a:pPr>
          </a:p>
        </p:txBody>
      </p:sp>
      <p:pic>
        <p:nvPicPr>
          <p:cNvPr id="16" name="Picture 16"/>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350000" y="1651000"/>
            <a:ext cx="304800" cy="304800"/>
          </a:xfrm>
          <a:prstGeom prst="rect">
            <a:avLst/>
          </a:prstGeom>
        </p:spPr>
      </p:pic>
      <p:sp>
        <p:nvSpPr>
          <p:cNvPr id="17" name="AutoShape 17"/>
          <p:cNvSpPr/>
          <p:nvPr/>
        </p:nvSpPr>
        <p:spPr>
          <a:xfrm>
            <a:off x="6731000" y="1625600"/>
            <a:ext cx="4191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00E5FF"/>
                </a:solidFill>
                <a:latin typeface="Noto Sans SC" panose="020B0200000000000000" charset="-122"/>
                <a:ea typeface="Noto Sans SC" panose="020B0200000000000000" charset="-122"/>
                <a:cs typeface="Noto Sans SC" panose="020B0200000000000000" charset="-122"/>
                <a:sym typeface="Noto Sans SC" panose="020B0200000000000000" charset="-122"/>
              </a:rPr>
              <a:t>结果输出逻辑 (D 起始)</a:t>
            </a:r>
            <a:endParaRPr lang="en-US" sz="1100"/>
          </a:p>
        </p:txBody>
      </p:sp>
      <p:sp>
        <p:nvSpPr>
          <p:cNvPr id="18" name="AutoShape 18"/>
          <p:cNvSpPr/>
          <p:nvPr/>
        </p:nvSpPr>
        <p:spPr>
          <a:xfrm>
            <a:off x="6350000" y="2159000"/>
            <a:ext cx="4572000" cy="889000"/>
          </a:xfrm>
          <a:prstGeom prst="roundRect">
            <a:avLst>
              <a:gd name="adj" fmla="val 7142"/>
            </a:avLst>
          </a:prstGeom>
          <a:solidFill>
            <a:srgbClr val="00A1FF">
              <a:alpha val="10000"/>
            </a:srgbClr>
          </a:solidFill>
          <a:ln w="25400" cap="flat" cmpd="sng">
            <a:noFill/>
            <a:prstDash val="solid"/>
            <a:round/>
          </a:ln>
        </p:spPr>
        <p:txBody>
          <a:bodyPr vert="horz" wrap="square" lIns="63500" tIns="63500" rIns="63500" bIns="63500" rtlCol="0" anchor="ctr"/>
          <a:lstStyle/>
          <a:p>
            <a:pPr algn="ctr">
              <a:defRPr/>
            </a:pPr>
          </a:p>
        </p:txBody>
      </p:sp>
      <p:pic>
        <p:nvPicPr>
          <p:cNvPr id="19" name="Picture 19"/>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6540500" y="2349500"/>
            <a:ext cx="304800" cy="304800"/>
          </a:xfrm>
          <a:prstGeom prst="rect">
            <a:avLst/>
          </a:prstGeom>
        </p:spPr>
      </p:pic>
      <p:sp>
        <p:nvSpPr>
          <p:cNvPr id="20" name="AutoShape 20"/>
          <p:cNvSpPr/>
          <p:nvPr/>
        </p:nvSpPr>
        <p:spPr>
          <a:xfrm>
            <a:off x="6921500" y="2286000"/>
            <a:ext cx="3810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S &lt; S1 (小于下限)</a:t>
            </a:r>
            <a:endParaRPr lang="en-US" sz="1100"/>
          </a:p>
          <a:p>
            <a:pPr indent="0" algn="l">
              <a:lnSpc>
                <a:spcPct val="125000"/>
              </a:lnSpc>
            </a:pPr>
            <a:r>
              <a:rPr lang="en-US" sz="12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结果：D 置 ON (导通)</a:t>
            </a:r>
            <a:endParaRPr lang="en-US" sz="12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21" name="AutoShape 21"/>
          <p:cNvSpPr/>
          <p:nvPr/>
        </p:nvSpPr>
        <p:spPr>
          <a:xfrm>
            <a:off x="6350000" y="3175000"/>
            <a:ext cx="4572000" cy="889000"/>
          </a:xfrm>
          <a:prstGeom prst="roundRect">
            <a:avLst>
              <a:gd name="adj" fmla="val 7142"/>
            </a:avLst>
          </a:prstGeom>
          <a:solidFill>
            <a:srgbClr val="00A1FF">
              <a:alpha val="10000"/>
            </a:srgbClr>
          </a:solidFill>
          <a:ln w="25400" cap="flat" cmpd="sng">
            <a:noFill/>
            <a:prstDash val="solid"/>
            <a:round/>
          </a:ln>
        </p:spPr>
        <p:txBody>
          <a:bodyPr vert="horz" wrap="square" lIns="63500" tIns="63500" rIns="63500" bIns="63500" rtlCol="0" anchor="ctr"/>
          <a:lstStyle/>
          <a:p>
            <a:pPr algn="ctr">
              <a:defRPr/>
            </a:pPr>
          </a:p>
        </p:txBody>
      </p:sp>
      <p:pic>
        <p:nvPicPr>
          <p:cNvPr id="22" name="Picture 22"/>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6540500" y="3365500"/>
            <a:ext cx="304800" cy="304800"/>
          </a:xfrm>
          <a:prstGeom prst="rect">
            <a:avLst/>
          </a:prstGeom>
        </p:spPr>
      </p:pic>
      <p:sp>
        <p:nvSpPr>
          <p:cNvPr id="23" name="AutoShape 23"/>
          <p:cNvSpPr/>
          <p:nvPr/>
        </p:nvSpPr>
        <p:spPr>
          <a:xfrm>
            <a:off x="6921500" y="3302000"/>
            <a:ext cx="3810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S1 ≤ S ≤ S2 (在区间内)</a:t>
            </a:r>
            <a:endParaRPr lang="en-US" sz="1100"/>
          </a:p>
          <a:p>
            <a:pPr indent="0" algn="l">
              <a:lnSpc>
                <a:spcPct val="125000"/>
              </a:lnSpc>
            </a:pPr>
            <a:r>
              <a:rPr lang="en-US" sz="12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结果：D+1 置 ON (导通)</a:t>
            </a:r>
            <a:endParaRPr lang="en-US" sz="12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24" name="AutoShape 24"/>
          <p:cNvSpPr/>
          <p:nvPr/>
        </p:nvSpPr>
        <p:spPr>
          <a:xfrm>
            <a:off x="6350000" y="4191000"/>
            <a:ext cx="4572000" cy="889000"/>
          </a:xfrm>
          <a:prstGeom prst="roundRect">
            <a:avLst>
              <a:gd name="adj" fmla="val 7142"/>
            </a:avLst>
          </a:prstGeom>
          <a:solidFill>
            <a:srgbClr val="00A1FF">
              <a:alpha val="10000"/>
            </a:srgbClr>
          </a:solidFill>
          <a:ln w="25400" cap="flat" cmpd="sng">
            <a:noFill/>
            <a:prstDash val="solid"/>
            <a:round/>
          </a:ln>
        </p:spPr>
        <p:txBody>
          <a:bodyPr vert="horz" wrap="square" lIns="63500" tIns="63500" rIns="63500" bIns="63500" rtlCol="0" anchor="ctr"/>
          <a:lstStyle/>
          <a:p>
            <a:pPr algn="ctr">
              <a:defRPr/>
            </a:pPr>
          </a:p>
        </p:txBody>
      </p:sp>
      <p:pic>
        <p:nvPicPr>
          <p:cNvPr id="25" name="Picture 25"/>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6540500" y="4381500"/>
            <a:ext cx="304800" cy="304800"/>
          </a:xfrm>
          <a:prstGeom prst="rect">
            <a:avLst/>
          </a:prstGeom>
        </p:spPr>
      </p:pic>
      <p:sp>
        <p:nvSpPr>
          <p:cNvPr id="26" name="AutoShape 26"/>
          <p:cNvSpPr/>
          <p:nvPr/>
        </p:nvSpPr>
        <p:spPr>
          <a:xfrm>
            <a:off x="6921500" y="4318000"/>
            <a:ext cx="3810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S &gt; S2 (大于上限)</a:t>
            </a:r>
            <a:endParaRPr lang="en-US" sz="1100"/>
          </a:p>
          <a:p>
            <a:pPr indent="0" algn="l">
              <a:lnSpc>
                <a:spcPct val="125000"/>
              </a:lnSpc>
            </a:pPr>
            <a:r>
              <a:rPr lang="en-US" sz="12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结果：D+2 置 ON (导通)</a:t>
            </a:r>
            <a:endParaRPr lang="en-US" sz="12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00A1FF"/>
                </a:solidFill>
                <a:latin typeface="Noto Sans SC" panose="020B0200000000000000" charset="-122"/>
                <a:ea typeface="Noto Sans SC" panose="020B0200000000000000" charset="-122"/>
                <a:cs typeface="Noto Sans SC" panose="020B0200000000000000" charset="-122"/>
                <a:sym typeface="Noto Sans SC" panose="020B0200000000000000" charset="-122"/>
              </a:rPr>
              <a:t>ZCP指令应用示例</a:t>
            </a:r>
            <a:endParaRPr lang="en-US" sz="1100"/>
          </a:p>
        </p:txBody>
      </p:sp>
      <p:sp>
        <p:nvSpPr>
          <p:cNvPr id="3" name="AutoShape 3"/>
          <p:cNvSpPr/>
          <p:nvPr/>
        </p:nvSpPr>
        <p:spPr>
          <a:xfrm>
            <a:off x="762000" y="1397000"/>
            <a:ext cx="5080000" cy="4826000"/>
          </a:xfrm>
          <a:prstGeom prst="roundRect">
            <a:avLst>
              <a:gd name="adj" fmla="val 2631"/>
            </a:avLst>
          </a:prstGeom>
          <a:solidFill>
            <a:srgbClr val="0D192D">
              <a:alpha val="70000"/>
            </a:srgbClr>
          </a:solidFill>
          <a:ln w="12700" cap="flat" cmpd="sng">
            <a:solidFill>
              <a:srgbClr val="00A1FF">
                <a:alpha val="30000"/>
              </a:srgbClr>
            </a:solidFill>
            <a:prstDash val="solid"/>
            <a:round/>
          </a:ln>
        </p:spPr>
        <p:txBody>
          <a:bodyPr vert="horz" wrap="square" lIns="63500" tIns="63500" rIns="63500" bIns="63500" rtlCol="0" anchor="ctr"/>
          <a:lstStyle/>
          <a:p>
            <a:pPr algn="ctr">
              <a:defRPr/>
            </a:pPr>
          </a:p>
        </p:txBody>
      </p:sp>
      <p:pic>
        <p:nvPicPr>
          <p:cNvPr id="4" name="Picture 4"/>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16000" y="1651000"/>
            <a:ext cx="304800" cy="304800"/>
          </a:xfrm>
          <a:prstGeom prst="rect">
            <a:avLst/>
          </a:prstGeom>
        </p:spPr>
      </p:pic>
      <p:sp>
        <p:nvSpPr>
          <p:cNvPr id="5" name="AutoShape 5"/>
          <p:cNvSpPr/>
          <p:nvPr/>
        </p:nvSpPr>
        <p:spPr>
          <a:xfrm>
            <a:off x="1397000" y="1625600"/>
            <a:ext cx="4191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00E5FF"/>
                </a:solidFill>
                <a:latin typeface="Noto Sans SC" panose="020B0200000000000000" charset="-122"/>
                <a:ea typeface="Noto Sans SC" panose="020B0200000000000000" charset="-122"/>
                <a:cs typeface="Noto Sans SC" panose="020B0200000000000000" charset="-122"/>
                <a:sym typeface="Noto Sans SC" panose="020B0200000000000000" charset="-122"/>
              </a:rPr>
              <a:t>程序逻辑解析</a:t>
            </a:r>
            <a:endParaRPr lang="en-US" sz="1100"/>
          </a:p>
        </p:txBody>
      </p:sp>
      <p:cxnSp>
        <p:nvCxnSpPr>
          <p:cNvPr id="6" name="Connector 6"/>
          <p:cNvCxnSpPr/>
          <p:nvPr/>
        </p:nvCxnSpPr>
        <p:spPr>
          <a:xfrm rot="-9549">
            <a:off x="1016009" y="2025650"/>
            <a:ext cx="4572000" cy="12700"/>
          </a:xfrm>
          <a:prstGeom prst="straightConnector1">
            <a:avLst/>
          </a:prstGeom>
          <a:solidFill>
            <a:srgbClr val="DEE0E3">
              <a:alpha val="100000"/>
            </a:srgbClr>
          </a:solidFill>
          <a:ln w="12700" cap="flat" cmpd="sng">
            <a:solidFill>
              <a:srgbClr val="B0BEC5">
                <a:alpha val="20000"/>
              </a:srgbClr>
            </a:solidFill>
            <a:prstDash val="solid"/>
            <a:round/>
            <a:headEnd type="none" w="med" len="med"/>
            <a:tailEnd type="none" w="med" len="med"/>
          </a:ln>
        </p:spPr>
      </p:cxnSp>
      <p:pic>
        <p:nvPicPr>
          <p:cNvPr id="7" name="Picture 7"/>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6000" y="2222500"/>
            <a:ext cx="254000" cy="254000"/>
          </a:xfrm>
          <a:prstGeom prst="rect">
            <a:avLst/>
          </a:prstGeom>
        </p:spPr>
      </p:pic>
      <p:sp>
        <p:nvSpPr>
          <p:cNvPr id="8" name="AutoShape 8"/>
          <p:cNvSpPr/>
          <p:nvPr/>
        </p:nvSpPr>
        <p:spPr>
          <a:xfrm>
            <a:off x="1397000" y="2184400"/>
            <a:ext cx="4191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条件触发 (X1=ON)</a:t>
            </a:r>
            <a:endParaRPr lang="en-US" sz="1100"/>
          </a:p>
          <a:p>
            <a:pPr indent="0" algn="l">
              <a:lnSpc>
                <a:spcPct val="125000"/>
              </a:lnSpc>
            </a:pPr>
            <a:r>
              <a:rPr lang="en-US" sz="12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当输入X1接通时，执行ZCP指令，开始对计数器C10的当前值进行区间比较。</a:t>
            </a:r>
            <a:endParaRPr lang="en-US" sz="12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pic>
        <p:nvPicPr>
          <p:cNvPr id="9" name="Picture 9"/>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6000" y="3048000"/>
            <a:ext cx="254000" cy="254000"/>
          </a:xfrm>
          <a:prstGeom prst="rect">
            <a:avLst/>
          </a:prstGeom>
        </p:spPr>
      </p:pic>
      <p:sp>
        <p:nvSpPr>
          <p:cNvPr id="10" name="AutoShape 10"/>
          <p:cNvSpPr/>
          <p:nvPr/>
        </p:nvSpPr>
        <p:spPr>
          <a:xfrm>
            <a:off x="1397000" y="3009900"/>
            <a:ext cx="4191000" cy="1079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区间分级控制</a:t>
            </a:r>
            <a:endParaRPr lang="en-US" sz="1100"/>
          </a:p>
          <a:p>
            <a:pPr marL="152400" indent="-152400" algn="l">
              <a:lnSpc>
                <a:spcPct val="125000"/>
              </a:lnSpc>
              <a:buClr>
                <a:srgbClr val="B0BEC5"/>
              </a:buClr>
              <a:buChar char="•"/>
            </a:pPr>
            <a:r>
              <a:rPr lang="en-US" sz="12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C10 &lt; 50：M10置ON → 驱动输出Y10</a:t>
            </a:r>
            <a:endParaRPr lang="en-US" sz="12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152400" indent="-152400" algn="l">
              <a:lnSpc>
                <a:spcPct val="125000"/>
              </a:lnSpc>
              <a:buClr>
                <a:srgbClr val="B0BEC5"/>
              </a:buClr>
              <a:buChar char="•"/>
            </a:pPr>
            <a:r>
              <a:rPr lang="en-US" sz="12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50 ≤ C10 ≤ 100：M11置ON → 驱动输出Y11</a:t>
            </a:r>
            <a:endParaRPr lang="en-US" sz="12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152400" indent="-152400" algn="l">
              <a:lnSpc>
                <a:spcPct val="125000"/>
              </a:lnSpc>
              <a:buClr>
                <a:srgbClr val="B0BEC5"/>
              </a:buClr>
              <a:buChar char="•"/>
            </a:pPr>
            <a:r>
              <a:rPr lang="en-US" sz="12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C10 &gt; 100：M12置ON → 驱动输出Y12</a:t>
            </a:r>
            <a:endParaRPr lang="en-US" sz="12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pic>
        <p:nvPicPr>
          <p:cNvPr id="11" name="Picture 11"/>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016000" y="4254500"/>
            <a:ext cx="254000" cy="254000"/>
          </a:xfrm>
          <a:prstGeom prst="rect">
            <a:avLst/>
          </a:prstGeom>
        </p:spPr>
      </p:pic>
      <p:sp>
        <p:nvSpPr>
          <p:cNvPr id="12" name="AutoShape 12"/>
          <p:cNvSpPr/>
          <p:nvPr/>
        </p:nvSpPr>
        <p:spPr>
          <a:xfrm>
            <a:off x="1397000" y="4216400"/>
            <a:ext cx="4191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应用场景</a:t>
            </a:r>
            <a:endParaRPr lang="en-US" sz="1100"/>
          </a:p>
          <a:p>
            <a:pPr indent="0" algn="l">
              <a:lnSpc>
                <a:spcPct val="125000"/>
              </a:lnSpc>
            </a:pPr>
            <a:r>
              <a:rPr lang="en-US" sz="12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实现多档位控制，例如根据温度、压力或计数的不同区间，自动切换控制策略。</a:t>
            </a:r>
            <a:endParaRPr lang="en-US" sz="12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3" name="AutoShape 13"/>
          <p:cNvSpPr/>
          <p:nvPr/>
        </p:nvSpPr>
        <p:spPr>
          <a:xfrm>
            <a:off x="6096000" y="1397000"/>
            <a:ext cx="5334000" cy="4826000"/>
          </a:xfrm>
          <a:prstGeom prst="roundRect">
            <a:avLst>
              <a:gd name="adj" fmla="val 2631"/>
            </a:avLst>
          </a:prstGeom>
          <a:solidFill>
            <a:srgbClr val="0D192D">
              <a:alpha val="70000"/>
            </a:srgbClr>
          </a:solidFill>
          <a:ln w="12700" cap="flat" cmpd="sng">
            <a:solidFill>
              <a:srgbClr val="00A1FF">
                <a:alpha val="30000"/>
              </a:srgbClr>
            </a:solidFill>
            <a:prstDash val="solid"/>
            <a:round/>
          </a:ln>
        </p:spPr>
        <p:txBody>
          <a:bodyPr vert="horz" wrap="square" lIns="63500" tIns="63500" rIns="63500" bIns="63500" rtlCol="0" anchor="ctr"/>
          <a:lstStyle/>
          <a:p>
            <a:pPr algn="ctr">
              <a:defRPr/>
            </a:pPr>
          </a:p>
        </p:txBody>
      </p:sp>
      <p:pic>
        <p:nvPicPr>
          <p:cNvPr id="14" name="Picture 14"/>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6350000" y="1651000"/>
            <a:ext cx="304800" cy="304800"/>
          </a:xfrm>
          <a:prstGeom prst="rect">
            <a:avLst/>
          </a:prstGeom>
        </p:spPr>
      </p:pic>
      <p:sp>
        <p:nvSpPr>
          <p:cNvPr id="15" name="AutoShape 15"/>
          <p:cNvSpPr/>
          <p:nvPr/>
        </p:nvSpPr>
        <p:spPr>
          <a:xfrm>
            <a:off x="6731000" y="1625600"/>
            <a:ext cx="4445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00E5FF"/>
                </a:solidFill>
                <a:latin typeface="Noto Sans SC" panose="020B0200000000000000" charset="-122"/>
                <a:ea typeface="Noto Sans SC" panose="020B0200000000000000" charset="-122"/>
                <a:cs typeface="Noto Sans SC" panose="020B0200000000000000" charset="-122"/>
                <a:sym typeface="Noto Sans SC" panose="020B0200000000000000" charset="-122"/>
              </a:rPr>
              <a:t>梯形图示例</a:t>
            </a:r>
            <a:endParaRPr lang="en-US" sz="1100"/>
          </a:p>
        </p:txBody>
      </p:sp>
      <p:cxnSp>
        <p:nvCxnSpPr>
          <p:cNvPr id="16" name="Connector 16"/>
          <p:cNvCxnSpPr/>
          <p:nvPr/>
        </p:nvCxnSpPr>
        <p:spPr>
          <a:xfrm rot="-9046">
            <a:off x="6350008" y="2025650"/>
            <a:ext cx="4826000" cy="12700"/>
          </a:xfrm>
          <a:prstGeom prst="straightConnector1">
            <a:avLst/>
          </a:prstGeom>
          <a:solidFill>
            <a:srgbClr val="DEE0E3">
              <a:alpha val="100000"/>
            </a:srgbClr>
          </a:solidFill>
          <a:ln w="12700" cap="flat" cmpd="sng">
            <a:solidFill>
              <a:srgbClr val="B0BEC5">
                <a:alpha val="20000"/>
              </a:srgbClr>
            </a:solidFill>
            <a:prstDash val="solid"/>
            <a:round/>
            <a:headEnd type="none" w="med" len="med"/>
            <a:tailEnd type="none" w="med" len="med"/>
          </a:ln>
        </p:spPr>
      </p:cxnSp>
      <p:pic>
        <p:nvPicPr>
          <p:cNvPr id="17" name="Picture 17"/>
          <p:cNvPicPr>
            <a:picLocks noChangeAspect="1"/>
          </p:cNvPicPr>
          <p:nvPr/>
        </p:nvPicPr>
        <p:blipFill>
          <a:blip r:embed="rId12"/>
          <a:srcRect l="-3" r="271"/>
          <a:stretch>
            <a:fillRect/>
          </a:stretch>
        </p:blipFill>
        <p:spPr>
          <a:xfrm>
            <a:off x="6228080" y="2921000"/>
            <a:ext cx="5069840" cy="1304925"/>
          </a:xfrm>
          <a:prstGeom prst="rect">
            <a:avLst/>
          </a:prstGeom>
          <a:noFill/>
          <a:ln w="12700" cap="flat" cmpd="sng">
            <a:solidFill>
              <a:srgbClr val="B0BEC5">
                <a:alpha val="30000"/>
              </a:srgbClr>
            </a:solidFill>
            <a:prstDash val="solid"/>
            <a:round/>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121212">
            <a:alpha val="100000"/>
          </a:srgbClr>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1"/>
          <a:srcRect/>
          <a:stretch>
            <a:fillRect/>
          </a:stretch>
        </p:blipFill>
        <p:spPr>
          <a:xfrm>
            <a:off x="0" y="0"/>
            <a:ext cx="12192000" cy="6858000"/>
          </a:xfrm>
          <a:prstGeom prst="rect">
            <a:avLst/>
          </a:prstGeom>
          <a:noFill/>
          <a:ln w="25400" cap="flat" cmpd="sng">
            <a:noFill/>
            <a:prstDash val="solid"/>
            <a:round/>
          </a:ln>
        </p:spPr>
      </p:pic>
      <p:sp>
        <p:nvSpPr>
          <p:cNvPr id="3" name="AutoShape 3"/>
          <p:cNvSpPr/>
          <p:nvPr/>
        </p:nvSpPr>
        <p:spPr>
          <a:xfrm>
            <a:off x="0" y="0"/>
            <a:ext cx="12192000" cy="6858000"/>
          </a:xfrm>
          <a:prstGeom prst="roundRect">
            <a:avLst>
              <a:gd name="adj" fmla="val 0"/>
            </a:avLst>
          </a:prstGeom>
          <a:solidFill>
            <a:srgbClr val="0A0F1E">
              <a:alpha val="70000"/>
            </a:srgbClr>
          </a:solidFill>
          <a:ln w="25400" cap="flat" cmpd="sng">
            <a:noFill/>
            <a:prstDash val="solid"/>
            <a:round/>
          </a:ln>
        </p:spPr>
        <p:txBody>
          <a:bodyPr vert="horz" wrap="square" lIns="63500" tIns="63500" rIns="63500" bIns="63500" rtlCol="0" anchor="ctr"/>
          <a:lstStyle/>
          <a:p>
            <a:pPr algn="ctr">
              <a:defRPr/>
            </a:pPr>
          </a:p>
        </p:txBody>
      </p:sp>
      <p:sp>
        <p:nvSpPr>
          <p:cNvPr id="4" name="AutoShape 4"/>
          <p:cNvSpPr/>
          <p:nvPr/>
        </p:nvSpPr>
        <p:spPr>
          <a:xfrm>
            <a:off x="1016000" y="2413000"/>
            <a:ext cx="10160000" cy="381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8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2.2 章节重点</a:t>
            </a:r>
            <a:endParaRPr lang="en-US" sz="1100"/>
          </a:p>
        </p:txBody>
      </p:sp>
      <p:sp>
        <p:nvSpPr>
          <p:cNvPr id="5" name="AutoShape 5"/>
          <p:cNvSpPr/>
          <p:nvPr/>
        </p:nvSpPr>
        <p:spPr>
          <a:xfrm>
            <a:off x="1016000" y="2857500"/>
            <a:ext cx="10160000" cy="762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4000" b="1" i="0" u="none" strike="noStrike">
                <a:solidFill>
                  <a:srgbClr val="00A1FF"/>
                </a:solidFill>
                <a:latin typeface="Noto Sans SC" panose="020B0200000000000000" charset="-122"/>
                <a:ea typeface="Noto Sans SC" panose="020B0200000000000000" charset="-122"/>
                <a:cs typeface="Noto Sans SC" panose="020B0200000000000000" charset="-122"/>
                <a:sym typeface="Noto Sans SC" panose="020B0200000000000000" charset="-122"/>
              </a:rPr>
              <a:t>传送指令</a:t>
            </a:r>
            <a:endParaRPr lang="en-US" sz="1100"/>
          </a:p>
        </p:txBody>
      </p:sp>
      <p:cxnSp>
        <p:nvCxnSpPr>
          <p:cNvPr id="6" name="Connector 6"/>
          <p:cNvCxnSpPr/>
          <p:nvPr/>
        </p:nvCxnSpPr>
        <p:spPr>
          <a:xfrm rot="-57290">
            <a:off x="5715053" y="3740150"/>
            <a:ext cx="762000" cy="12700"/>
          </a:xfrm>
          <a:prstGeom prst="straightConnector1">
            <a:avLst/>
          </a:prstGeom>
          <a:solidFill>
            <a:srgbClr val="DEE0E3">
              <a:alpha val="100000"/>
            </a:srgbClr>
          </a:solidFill>
          <a:ln w="38100" cap="flat" cmpd="sng">
            <a:solidFill>
              <a:srgbClr val="00A1FF">
                <a:alpha val="100000"/>
              </a:srgbClr>
            </a:solidFill>
            <a:prstDash val="solid"/>
            <a:round/>
            <a:headEnd type="none" w="lg" len="lg"/>
            <a:tailEnd type="none" w="lg" len="lg"/>
          </a:ln>
        </p:spPr>
      </p:cxnSp>
      <p:sp>
        <p:nvSpPr>
          <p:cNvPr id="7" name="AutoShape 7"/>
          <p:cNvSpPr/>
          <p:nvPr/>
        </p:nvSpPr>
        <p:spPr>
          <a:xfrm>
            <a:off x="1016000" y="3937000"/>
            <a:ext cx="10160000" cy="381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400" b="0" i="0" u="none" strike="noStrike">
                <a:solidFill>
                  <a:srgbClr val="B0BEC5">
                    <a:alpha val="80000"/>
                  </a:srgbClr>
                </a:solidFill>
                <a:latin typeface="Noto Sans SC" panose="020B0200000000000000" charset="-122"/>
                <a:ea typeface="Noto Sans SC" panose="020B0200000000000000" charset="-122"/>
                <a:cs typeface="Noto Sans SC" panose="020B0200000000000000" charset="-122"/>
                <a:sym typeface="Noto Sans SC" panose="020B0200000000000000" charset="-122"/>
              </a:rPr>
              <a:t>MOV / Data Transfer Instructions</a:t>
            </a:r>
            <a:endParaRPr lang="en-US" sz="110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00A1FF"/>
                </a:solidFill>
                <a:latin typeface="Noto Sans SC" panose="020B0200000000000000" charset="-122"/>
                <a:ea typeface="Noto Sans SC" panose="020B0200000000000000" charset="-122"/>
                <a:cs typeface="Noto Sans SC" panose="020B0200000000000000" charset="-122"/>
                <a:sym typeface="Noto Sans SC" panose="020B0200000000000000" charset="-122"/>
              </a:rPr>
              <a:t>传送指令概述</a:t>
            </a:r>
            <a:endParaRPr lang="en-US" sz="1100"/>
          </a:p>
        </p:txBody>
      </p:sp>
      <p:sp>
        <p:nvSpPr>
          <p:cNvPr id="3" name="AutoShape 3"/>
          <p:cNvSpPr/>
          <p:nvPr/>
        </p:nvSpPr>
        <p:spPr>
          <a:xfrm>
            <a:off x="762000" y="1397000"/>
            <a:ext cx="5080000" cy="4826000"/>
          </a:xfrm>
          <a:prstGeom prst="roundRect">
            <a:avLst>
              <a:gd name="adj" fmla="val 2631"/>
            </a:avLst>
          </a:prstGeom>
          <a:solidFill>
            <a:srgbClr val="0F172A">
              <a:alpha val="70000"/>
            </a:srgbClr>
          </a:solidFill>
          <a:ln w="12700" cap="flat" cmpd="sng">
            <a:solidFill>
              <a:srgbClr val="00A1FF">
                <a:alpha val="30000"/>
              </a:srgbClr>
            </a:solidFill>
            <a:prstDash val="solid"/>
            <a:round/>
          </a:ln>
        </p:spPr>
        <p:txBody>
          <a:bodyPr vert="horz" wrap="square" lIns="63500" tIns="63500" rIns="63500" bIns="63500" rtlCol="0" anchor="ctr"/>
          <a:lstStyle/>
          <a:p>
            <a:pPr algn="ctr">
              <a:defRPr/>
            </a:pPr>
          </a:p>
        </p:txBody>
      </p:sp>
      <p:pic>
        <p:nvPicPr>
          <p:cNvPr id="4" name="Picture 4"/>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16000" y="1651000"/>
            <a:ext cx="304800" cy="304800"/>
          </a:xfrm>
          <a:prstGeom prst="rect">
            <a:avLst/>
          </a:prstGeom>
        </p:spPr>
      </p:pic>
      <p:sp>
        <p:nvSpPr>
          <p:cNvPr id="5" name="AutoShape 5"/>
          <p:cNvSpPr/>
          <p:nvPr/>
        </p:nvSpPr>
        <p:spPr>
          <a:xfrm>
            <a:off x="1397000" y="1625600"/>
            <a:ext cx="4191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00E5FF"/>
                </a:solidFill>
                <a:latin typeface="Noto Sans SC" panose="020B0200000000000000" charset="-122"/>
                <a:ea typeface="Noto Sans SC" panose="020B0200000000000000" charset="-122"/>
                <a:cs typeface="Noto Sans SC" panose="020B0200000000000000" charset="-122"/>
                <a:sym typeface="Noto Sans SC" panose="020B0200000000000000" charset="-122"/>
              </a:rPr>
              <a:t>核心作用与价值</a:t>
            </a:r>
            <a:endParaRPr lang="en-US" sz="1100"/>
          </a:p>
        </p:txBody>
      </p:sp>
      <p:cxnSp>
        <p:nvCxnSpPr>
          <p:cNvPr id="6" name="Connector 6"/>
          <p:cNvCxnSpPr/>
          <p:nvPr/>
        </p:nvCxnSpPr>
        <p:spPr>
          <a:xfrm rot="-9549">
            <a:off x="1016009" y="2025650"/>
            <a:ext cx="4572000" cy="12700"/>
          </a:xfrm>
          <a:prstGeom prst="straightConnector1">
            <a:avLst/>
          </a:prstGeom>
          <a:solidFill>
            <a:srgbClr val="DEE0E3">
              <a:alpha val="100000"/>
            </a:srgbClr>
          </a:solidFill>
          <a:ln w="12700" cap="flat" cmpd="sng">
            <a:solidFill>
              <a:srgbClr val="B0BEC5">
                <a:alpha val="20000"/>
              </a:srgbClr>
            </a:solidFill>
            <a:prstDash val="solid"/>
            <a:round/>
            <a:headEnd type="none" w="med" len="med"/>
            <a:tailEnd type="none" w="med" len="med"/>
          </a:ln>
        </p:spPr>
      </p:cxnSp>
      <p:sp>
        <p:nvSpPr>
          <p:cNvPr id="7" name="AutoShape 7"/>
          <p:cNvSpPr/>
          <p:nvPr/>
        </p:nvSpPr>
        <p:spPr>
          <a:xfrm>
            <a:off x="1016000" y="2222500"/>
            <a:ext cx="4572000" cy="1016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实现数据在PLC内部不同存储区域之间的传递、复制、交换和处理。是程序运行的“数据搬运工”。</a:t>
            </a:r>
            <a:endParaRPr lang="en-US" sz="1100"/>
          </a:p>
        </p:txBody>
      </p:sp>
      <p:pic>
        <p:nvPicPr>
          <p:cNvPr id="8" name="Picture 8"/>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6000" y="3302000"/>
            <a:ext cx="254000" cy="254000"/>
          </a:xfrm>
          <a:prstGeom prst="rect">
            <a:avLst/>
          </a:prstGeom>
        </p:spPr>
      </p:pic>
      <p:sp>
        <p:nvSpPr>
          <p:cNvPr id="9" name="AutoShape 9"/>
          <p:cNvSpPr/>
          <p:nvPr/>
        </p:nvSpPr>
        <p:spPr>
          <a:xfrm>
            <a:off x="1397000" y="3276600"/>
            <a:ext cx="4191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1" i="0" u="none" strike="noStrike">
                <a:solidFill>
                  <a:srgbClr val="E2E8F0"/>
                </a:solidFill>
                <a:latin typeface="Noto Sans SC" panose="020B0200000000000000" charset="-122"/>
                <a:ea typeface="Noto Sans SC" panose="020B0200000000000000" charset="-122"/>
                <a:cs typeface="Noto Sans SC" panose="020B0200000000000000" charset="-122"/>
                <a:sym typeface="Noto Sans SC" panose="020B0200000000000000" charset="-122"/>
              </a:rPr>
              <a:t>数据初始化：</a:t>
            </a:r>
            <a:r>
              <a:rPr lang="en-US" sz="13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程序启动时的参数设定</a:t>
            </a:r>
            <a:endParaRPr lang="en-US" sz="1100"/>
          </a:p>
        </p:txBody>
      </p:sp>
      <p:pic>
        <p:nvPicPr>
          <p:cNvPr id="10" name="Picture 10"/>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6000" y="3810000"/>
            <a:ext cx="254000" cy="254000"/>
          </a:xfrm>
          <a:prstGeom prst="rect">
            <a:avLst/>
          </a:prstGeom>
        </p:spPr>
      </p:pic>
      <p:sp>
        <p:nvSpPr>
          <p:cNvPr id="11" name="AutoShape 11"/>
          <p:cNvSpPr/>
          <p:nvPr/>
        </p:nvSpPr>
        <p:spPr>
          <a:xfrm>
            <a:off x="1397000" y="3784600"/>
            <a:ext cx="4191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1" i="0" u="none" strike="noStrike">
                <a:solidFill>
                  <a:srgbClr val="E2E8F0"/>
                </a:solidFill>
                <a:latin typeface="Noto Sans SC" panose="020B0200000000000000" charset="-122"/>
                <a:ea typeface="Noto Sans SC" panose="020B0200000000000000" charset="-122"/>
                <a:cs typeface="Noto Sans SC" panose="020B0200000000000000" charset="-122"/>
                <a:sym typeface="Noto Sans SC" panose="020B0200000000000000" charset="-122"/>
              </a:rPr>
              <a:t>状态赋值：</a:t>
            </a:r>
            <a:r>
              <a:rPr lang="en-US" sz="13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逻辑运算中的变量传递</a:t>
            </a:r>
            <a:endParaRPr lang="en-US" sz="1100"/>
          </a:p>
        </p:txBody>
      </p:sp>
      <p:pic>
        <p:nvPicPr>
          <p:cNvPr id="12" name="Picture 12"/>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016000" y="4318000"/>
            <a:ext cx="254000" cy="254000"/>
          </a:xfrm>
          <a:prstGeom prst="rect">
            <a:avLst/>
          </a:prstGeom>
        </p:spPr>
      </p:pic>
      <p:sp>
        <p:nvSpPr>
          <p:cNvPr id="13" name="AutoShape 13"/>
          <p:cNvSpPr/>
          <p:nvPr/>
        </p:nvSpPr>
        <p:spPr>
          <a:xfrm>
            <a:off x="1397000" y="4292600"/>
            <a:ext cx="4191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1" i="0" u="none" strike="noStrike">
                <a:solidFill>
                  <a:srgbClr val="E2E8F0"/>
                </a:solidFill>
                <a:latin typeface="Noto Sans SC" panose="020B0200000000000000" charset="-122"/>
                <a:ea typeface="Noto Sans SC" panose="020B0200000000000000" charset="-122"/>
                <a:cs typeface="Noto Sans SC" panose="020B0200000000000000" charset="-122"/>
                <a:sym typeface="Noto Sans SC" panose="020B0200000000000000" charset="-122"/>
              </a:rPr>
              <a:t>数据备份：</a:t>
            </a:r>
            <a:r>
              <a:rPr lang="en-US" sz="13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关键数据的安全存储与恢复</a:t>
            </a:r>
            <a:endParaRPr lang="en-US" sz="1100"/>
          </a:p>
        </p:txBody>
      </p:sp>
      <p:sp>
        <p:nvSpPr>
          <p:cNvPr id="14" name="AutoShape 14"/>
          <p:cNvSpPr/>
          <p:nvPr/>
        </p:nvSpPr>
        <p:spPr>
          <a:xfrm>
            <a:off x="6096000" y="1397000"/>
            <a:ext cx="5080000" cy="4826000"/>
          </a:xfrm>
          <a:prstGeom prst="roundRect">
            <a:avLst>
              <a:gd name="adj" fmla="val 2631"/>
            </a:avLst>
          </a:prstGeom>
          <a:solidFill>
            <a:srgbClr val="0F172A">
              <a:alpha val="70000"/>
            </a:srgbClr>
          </a:solidFill>
          <a:ln w="12700" cap="flat" cmpd="sng">
            <a:solidFill>
              <a:srgbClr val="00A1FF">
                <a:alpha val="30000"/>
              </a:srgbClr>
            </a:solidFill>
            <a:prstDash val="solid"/>
            <a:round/>
          </a:ln>
        </p:spPr>
        <p:txBody>
          <a:bodyPr vert="horz" wrap="square" lIns="63500" tIns="63500" rIns="63500" bIns="63500" rtlCol="0" anchor="ctr"/>
          <a:lstStyle/>
          <a:p>
            <a:pPr algn="ctr">
              <a:defRPr/>
            </a:pPr>
          </a:p>
        </p:txBody>
      </p:sp>
      <p:pic>
        <p:nvPicPr>
          <p:cNvPr id="15" name="Picture 15"/>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6350000" y="1651000"/>
            <a:ext cx="304800" cy="304800"/>
          </a:xfrm>
          <a:prstGeom prst="rect">
            <a:avLst/>
          </a:prstGeom>
        </p:spPr>
      </p:pic>
      <p:sp>
        <p:nvSpPr>
          <p:cNvPr id="16" name="AutoShape 16"/>
          <p:cNvSpPr/>
          <p:nvPr/>
        </p:nvSpPr>
        <p:spPr>
          <a:xfrm>
            <a:off x="6731000" y="1625600"/>
            <a:ext cx="4191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00E5FF"/>
                </a:solidFill>
                <a:latin typeface="Noto Sans SC" panose="020B0200000000000000" charset="-122"/>
                <a:ea typeface="Noto Sans SC" panose="020B0200000000000000" charset="-122"/>
                <a:cs typeface="Noto Sans SC" panose="020B0200000000000000" charset="-122"/>
                <a:sym typeface="Noto Sans SC" panose="020B0200000000000000" charset="-122"/>
              </a:rPr>
              <a:t>常用指令类型 (FNC系列)</a:t>
            </a:r>
            <a:endParaRPr lang="en-US" sz="1100"/>
          </a:p>
        </p:txBody>
      </p:sp>
      <p:cxnSp>
        <p:nvCxnSpPr>
          <p:cNvPr id="17" name="Connector 17"/>
          <p:cNvCxnSpPr/>
          <p:nvPr/>
        </p:nvCxnSpPr>
        <p:spPr>
          <a:xfrm rot="-9549">
            <a:off x="6350009" y="2025650"/>
            <a:ext cx="4572000" cy="12700"/>
          </a:xfrm>
          <a:prstGeom prst="straightConnector1">
            <a:avLst/>
          </a:prstGeom>
          <a:solidFill>
            <a:srgbClr val="DEE0E3">
              <a:alpha val="100000"/>
            </a:srgbClr>
          </a:solidFill>
          <a:ln w="12700" cap="flat" cmpd="sng">
            <a:solidFill>
              <a:srgbClr val="B0BEC5">
                <a:alpha val="20000"/>
              </a:srgbClr>
            </a:solidFill>
            <a:prstDash val="solid"/>
            <a:round/>
            <a:headEnd type="none" w="med" len="med"/>
            <a:tailEnd type="none" w="med" len="med"/>
          </a:ln>
        </p:spPr>
      </p:cxnSp>
      <p:sp>
        <p:nvSpPr>
          <p:cNvPr id="18" name="AutoShape 18"/>
          <p:cNvSpPr/>
          <p:nvPr/>
        </p:nvSpPr>
        <p:spPr>
          <a:xfrm>
            <a:off x="6350000" y="2222500"/>
            <a:ext cx="4572000" cy="635000"/>
          </a:xfrm>
          <a:prstGeom prst="roundRect">
            <a:avLst>
              <a:gd name="adj" fmla="val 10000"/>
            </a:avLst>
          </a:prstGeom>
          <a:solidFill>
            <a:srgbClr val="00A1FF">
              <a:alpha val="10000"/>
            </a:srgbClr>
          </a:solidFill>
          <a:ln w="25400" cap="flat" cmpd="sng">
            <a:noFill/>
            <a:prstDash val="solid"/>
            <a:round/>
          </a:ln>
        </p:spPr>
        <p:txBody>
          <a:bodyPr vert="horz" wrap="square" lIns="63500" tIns="63500" rIns="63500" bIns="63500" rtlCol="0" anchor="ctr"/>
          <a:lstStyle/>
          <a:p>
            <a:pPr algn="ctr">
              <a:defRPr/>
            </a:pPr>
          </a:p>
        </p:txBody>
      </p:sp>
      <p:pic>
        <p:nvPicPr>
          <p:cNvPr id="19" name="Picture 19"/>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6477000" y="2362200"/>
            <a:ext cx="304800" cy="304800"/>
          </a:xfrm>
          <a:prstGeom prst="rect">
            <a:avLst/>
          </a:prstGeom>
        </p:spPr>
      </p:pic>
      <p:sp>
        <p:nvSpPr>
          <p:cNvPr id="20" name="AutoShape 20"/>
          <p:cNvSpPr/>
          <p:nvPr/>
        </p:nvSpPr>
        <p:spPr>
          <a:xfrm>
            <a:off x="6858000" y="2286000"/>
            <a:ext cx="3937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1" i="0" u="none" strike="noStrike">
                <a:solidFill>
                  <a:srgbClr val="E2E8F0"/>
                </a:solidFill>
                <a:latin typeface="Noto Sans SC" panose="020B0200000000000000" charset="-122"/>
                <a:ea typeface="Noto Sans SC" panose="020B0200000000000000" charset="-122"/>
                <a:cs typeface="Noto Sans SC" panose="020B0200000000000000" charset="-122"/>
                <a:sym typeface="Noto Sans SC" panose="020B0200000000000000" charset="-122"/>
              </a:rPr>
              <a:t>MOV (FNC12) - 数据传送</a:t>
            </a:r>
            <a:endParaRPr lang="en-US" sz="1100"/>
          </a:p>
          <a:p>
            <a:pPr indent="0" algn="l">
              <a:lnSpc>
                <a:spcPct val="125000"/>
              </a:lnSpc>
            </a:pPr>
            <a:r>
              <a:rPr lang="en-US" sz="12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最基础指令，实现数据的复制与粘贴</a:t>
            </a:r>
            <a:endParaRPr lang="en-US" sz="12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21" name="AutoShape 21"/>
          <p:cNvSpPr/>
          <p:nvPr/>
        </p:nvSpPr>
        <p:spPr>
          <a:xfrm>
            <a:off x="6350000" y="2984500"/>
            <a:ext cx="4572000" cy="635000"/>
          </a:xfrm>
          <a:prstGeom prst="roundRect">
            <a:avLst>
              <a:gd name="adj" fmla="val 10000"/>
            </a:avLst>
          </a:prstGeom>
          <a:solidFill>
            <a:srgbClr val="00A1FF">
              <a:alpha val="10000"/>
            </a:srgbClr>
          </a:solidFill>
          <a:ln w="25400" cap="flat" cmpd="sng">
            <a:noFill/>
            <a:prstDash val="solid"/>
            <a:round/>
          </a:ln>
        </p:spPr>
        <p:txBody>
          <a:bodyPr vert="horz" wrap="square" lIns="63500" tIns="63500" rIns="63500" bIns="63500" rtlCol="0" anchor="ctr"/>
          <a:lstStyle/>
          <a:p>
            <a:pPr algn="ctr">
              <a:defRPr/>
            </a:pPr>
          </a:p>
        </p:txBody>
      </p:sp>
      <p:pic>
        <p:nvPicPr>
          <p:cNvPr id="22" name="Picture 22"/>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6477000" y="3124200"/>
            <a:ext cx="304800" cy="304800"/>
          </a:xfrm>
          <a:prstGeom prst="rect">
            <a:avLst/>
          </a:prstGeom>
        </p:spPr>
      </p:pic>
      <p:sp>
        <p:nvSpPr>
          <p:cNvPr id="23" name="AutoShape 23"/>
          <p:cNvSpPr/>
          <p:nvPr/>
        </p:nvSpPr>
        <p:spPr>
          <a:xfrm>
            <a:off x="6858000" y="3048000"/>
            <a:ext cx="3937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1" i="0" u="none" strike="noStrike">
                <a:solidFill>
                  <a:srgbClr val="E2E8F0"/>
                </a:solidFill>
                <a:latin typeface="Noto Sans SC" panose="020B0200000000000000" charset="-122"/>
                <a:ea typeface="Noto Sans SC" panose="020B0200000000000000" charset="-122"/>
                <a:cs typeface="Noto Sans SC" panose="020B0200000000000000" charset="-122"/>
                <a:sym typeface="Noto Sans SC" panose="020B0200000000000000" charset="-122"/>
              </a:rPr>
              <a:t>XCH (FNC17) - 数据交换</a:t>
            </a:r>
            <a:endParaRPr lang="en-US" sz="1100"/>
          </a:p>
          <a:p>
            <a:pPr indent="0" algn="l">
              <a:lnSpc>
                <a:spcPct val="125000"/>
              </a:lnSpc>
            </a:pPr>
            <a:r>
              <a:rPr lang="en-US" sz="12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交换两个存储单元中的数据内容</a:t>
            </a:r>
            <a:endParaRPr lang="en-US" sz="12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24" name="AutoShape 24"/>
          <p:cNvSpPr/>
          <p:nvPr/>
        </p:nvSpPr>
        <p:spPr>
          <a:xfrm>
            <a:off x="6350000" y="3746500"/>
            <a:ext cx="4572000" cy="635000"/>
          </a:xfrm>
          <a:prstGeom prst="roundRect">
            <a:avLst>
              <a:gd name="adj" fmla="val 10000"/>
            </a:avLst>
          </a:prstGeom>
          <a:solidFill>
            <a:srgbClr val="00A1FF">
              <a:alpha val="10000"/>
            </a:srgbClr>
          </a:solidFill>
          <a:ln w="25400" cap="flat" cmpd="sng">
            <a:noFill/>
            <a:prstDash val="solid"/>
            <a:round/>
          </a:ln>
        </p:spPr>
        <p:txBody>
          <a:bodyPr vert="horz" wrap="square" lIns="63500" tIns="63500" rIns="63500" bIns="63500" rtlCol="0" anchor="ctr"/>
          <a:lstStyle/>
          <a:p>
            <a:pPr algn="ctr">
              <a:defRPr/>
            </a:pPr>
          </a:p>
        </p:txBody>
      </p:sp>
      <p:pic>
        <p:nvPicPr>
          <p:cNvPr id="25" name="Picture 25"/>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6477000" y="3886200"/>
            <a:ext cx="304800" cy="304800"/>
          </a:xfrm>
          <a:prstGeom prst="rect">
            <a:avLst/>
          </a:prstGeom>
        </p:spPr>
      </p:pic>
      <p:sp>
        <p:nvSpPr>
          <p:cNvPr id="26" name="AutoShape 26"/>
          <p:cNvSpPr/>
          <p:nvPr/>
        </p:nvSpPr>
        <p:spPr>
          <a:xfrm>
            <a:off x="6858000" y="3810000"/>
            <a:ext cx="3937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1" i="0" u="none" strike="noStrike">
                <a:solidFill>
                  <a:srgbClr val="E2E8F0"/>
                </a:solidFill>
                <a:latin typeface="Noto Sans SC" panose="020B0200000000000000" charset="-122"/>
                <a:ea typeface="Noto Sans SC" panose="020B0200000000000000" charset="-122"/>
                <a:cs typeface="Noto Sans SC" panose="020B0200000000000000" charset="-122"/>
                <a:sym typeface="Noto Sans SC" panose="020B0200000000000000" charset="-122"/>
              </a:rPr>
              <a:t>CML (FNC14) - 取反传送</a:t>
            </a:r>
            <a:endParaRPr lang="en-US" sz="1100"/>
          </a:p>
          <a:p>
            <a:pPr indent="0" algn="l">
              <a:lnSpc>
                <a:spcPct val="125000"/>
              </a:lnSpc>
            </a:pPr>
            <a:r>
              <a:rPr lang="en-US" sz="12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将源数据按位取反后传送到目标地址</a:t>
            </a:r>
            <a:endParaRPr lang="en-US" sz="12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27" name="AutoShape 27"/>
          <p:cNvSpPr/>
          <p:nvPr/>
        </p:nvSpPr>
        <p:spPr>
          <a:xfrm>
            <a:off x="6350000" y="4508500"/>
            <a:ext cx="4572000" cy="635000"/>
          </a:xfrm>
          <a:prstGeom prst="roundRect">
            <a:avLst>
              <a:gd name="adj" fmla="val 10000"/>
            </a:avLst>
          </a:prstGeom>
          <a:solidFill>
            <a:srgbClr val="00A1FF">
              <a:alpha val="10000"/>
            </a:srgbClr>
          </a:solidFill>
          <a:ln w="25400" cap="flat" cmpd="sng">
            <a:noFill/>
            <a:prstDash val="solid"/>
            <a:round/>
          </a:ln>
        </p:spPr>
        <p:txBody>
          <a:bodyPr vert="horz" wrap="square" lIns="63500" tIns="63500" rIns="63500" bIns="63500" rtlCol="0" anchor="ctr"/>
          <a:lstStyle/>
          <a:p>
            <a:pPr algn="ctr">
              <a:defRPr/>
            </a:pPr>
          </a:p>
        </p:txBody>
      </p:sp>
      <p:pic>
        <p:nvPicPr>
          <p:cNvPr id="28" name="Picture 28"/>
          <p:cNvPicPr>
            <a:picLocks noChangeAspect="1"/>
          </p:cNvPicPr>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6477000" y="4648200"/>
            <a:ext cx="304800" cy="304800"/>
          </a:xfrm>
          <a:prstGeom prst="rect">
            <a:avLst/>
          </a:prstGeom>
        </p:spPr>
      </p:pic>
      <p:sp>
        <p:nvSpPr>
          <p:cNvPr id="29" name="AutoShape 29"/>
          <p:cNvSpPr/>
          <p:nvPr/>
        </p:nvSpPr>
        <p:spPr>
          <a:xfrm>
            <a:off x="6858000" y="4572000"/>
            <a:ext cx="3937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1" i="0" u="none" strike="noStrike">
                <a:solidFill>
                  <a:srgbClr val="E2E8F0"/>
                </a:solidFill>
                <a:latin typeface="Noto Sans SC" panose="020B0200000000000000" charset="-122"/>
                <a:ea typeface="Noto Sans SC" panose="020B0200000000000000" charset="-122"/>
                <a:cs typeface="Noto Sans SC" panose="020B0200000000000000" charset="-122"/>
                <a:sym typeface="Noto Sans SC" panose="020B0200000000000000" charset="-122"/>
              </a:rPr>
              <a:t>BMOV (FNC15) - 块传送</a:t>
            </a:r>
            <a:endParaRPr lang="en-US" sz="1100"/>
          </a:p>
          <a:p>
            <a:pPr indent="0" algn="l">
              <a:lnSpc>
                <a:spcPct val="125000"/>
              </a:lnSpc>
            </a:pPr>
            <a:r>
              <a:rPr lang="en-US" sz="12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将指定数量的连续数据块整体移动</a:t>
            </a:r>
            <a:endParaRPr lang="en-US" sz="12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30" name="AutoShape 30"/>
          <p:cNvSpPr/>
          <p:nvPr/>
        </p:nvSpPr>
        <p:spPr>
          <a:xfrm>
            <a:off x="6350000" y="5270500"/>
            <a:ext cx="4572000" cy="635000"/>
          </a:xfrm>
          <a:prstGeom prst="roundRect">
            <a:avLst>
              <a:gd name="adj" fmla="val 10000"/>
            </a:avLst>
          </a:prstGeom>
          <a:solidFill>
            <a:srgbClr val="00A1FF">
              <a:alpha val="10000"/>
            </a:srgbClr>
          </a:solidFill>
          <a:ln w="25400" cap="flat" cmpd="sng">
            <a:noFill/>
            <a:prstDash val="solid"/>
            <a:round/>
          </a:ln>
        </p:spPr>
        <p:txBody>
          <a:bodyPr vert="horz" wrap="square" lIns="63500" tIns="63500" rIns="63500" bIns="63500" rtlCol="0" anchor="ctr"/>
          <a:lstStyle/>
          <a:p>
            <a:pPr algn="ctr">
              <a:defRPr/>
            </a:pPr>
          </a:p>
        </p:txBody>
      </p:sp>
      <p:pic>
        <p:nvPicPr>
          <p:cNvPr id="31" name="Picture 31"/>
          <p:cNvPicPr>
            <a:picLocks noChangeAspect="1"/>
          </p:cNvPicPr>
          <p:nvPr/>
        </p:nvPicPr>
        <p:blipFill>
          <a:blip r:embed="rId20">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a:off x="6477000" y="5410200"/>
            <a:ext cx="304800" cy="304800"/>
          </a:xfrm>
          <a:prstGeom prst="rect">
            <a:avLst/>
          </a:prstGeom>
        </p:spPr>
      </p:pic>
      <p:sp>
        <p:nvSpPr>
          <p:cNvPr id="32" name="AutoShape 32"/>
          <p:cNvSpPr/>
          <p:nvPr/>
        </p:nvSpPr>
        <p:spPr>
          <a:xfrm>
            <a:off x="6858000" y="5334000"/>
            <a:ext cx="3937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1" i="0" u="none" strike="noStrike">
                <a:solidFill>
                  <a:srgbClr val="E2E8F0"/>
                </a:solidFill>
                <a:latin typeface="Noto Sans SC" panose="020B0200000000000000" charset="-122"/>
                <a:ea typeface="Noto Sans SC" panose="020B0200000000000000" charset="-122"/>
                <a:cs typeface="Noto Sans SC" panose="020B0200000000000000" charset="-122"/>
                <a:sym typeface="Noto Sans SC" panose="020B0200000000000000" charset="-122"/>
              </a:rPr>
              <a:t>FMOV (FNC16) - 多点传送</a:t>
            </a:r>
            <a:endParaRPr lang="en-US" sz="1100"/>
          </a:p>
          <a:p>
            <a:pPr indent="0" algn="l">
              <a:lnSpc>
                <a:spcPct val="125000"/>
              </a:lnSpc>
            </a:pPr>
            <a:r>
              <a:rPr lang="en-US" sz="12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将单个数据传送到指定数量的连续目标地址</a:t>
            </a:r>
            <a:endParaRPr lang="en-US" sz="12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121212">
            <a:alpha val="100000"/>
          </a:srgbClr>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1"/>
          <a:srcRect/>
          <a:stretch>
            <a:fillRect/>
          </a:stretch>
        </p:blipFill>
        <p:spPr>
          <a:xfrm>
            <a:off x="0" y="0"/>
            <a:ext cx="12192000" cy="6858000"/>
          </a:xfrm>
          <a:prstGeom prst="rect">
            <a:avLst/>
          </a:prstGeom>
          <a:noFill/>
          <a:ln w="25400" cap="flat" cmpd="sng">
            <a:noFill/>
            <a:prstDash val="solid"/>
            <a:round/>
          </a:ln>
        </p:spPr>
      </p:pic>
      <p:sp>
        <p:nvSpPr>
          <p:cNvPr id="3" name="AutoShape 3"/>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00A1FF"/>
                </a:solidFill>
                <a:latin typeface="Noto Sans SC" panose="020B0200000000000000" charset="-122"/>
                <a:ea typeface="Noto Sans SC" panose="020B0200000000000000" charset="-122"/>
                <a:cs typeface="Noto Sans SC" panose="020B0200000000000000" charset="-122"/>
                <a:sym typeface="Noto Sans SC" panose="020B0200000000000000" charset="-122"/>
              </a:rPr>
              <a:t>传送指令 (MOV, FNC12) 概述</a:t>
            </a:r>
            <a:endParaRPr lang="en-US" sz="1100"/>
          </a:p>
        </p:txBody>
      </p:sp>
      <p:sp>
        <p:nvSpPr>
          <p:cNvPr id="4" name="AutoShape 4"/>
          <p:cNvSpPr/>
          <p:nvPr/>
        </p:nvSpPr>
        <p:spPr>
          <a:xfrm>
            <a:off x="762000" y="1397000"/>
            <a:ext cx="5207000" cy="2413000"/>
          </a:xfrm>
          <a:prstGeom prst="roundRect">
            <a:avLst>
              <a:gd name="adj" fmla="val 5263"/>
            </a:avLst>
          </a:prstGeom>
          <a:solidFill>
            <a:srgbClr val="FFFFFF">
              <a:alpha val="5000"/>
            </a:srgbClr>
          </a:solidFill>
          <a:ln w="12700" cap="flat" cmpd="sng">
            <a:solidFill>
              <a:srgbClr val="00A1FF">
                <a:alpha val="30000"/>
              </a:srgbClr>
            </a:solidFill>
            <a:prstDash val="solid"/>
            <a:round/>
          </a:ln>
        </p:spPr>
        <p:txBody>
          <a:bodyPr vert="horz" wrap="square" lIns="63500" tIns="63500" rIns="63500" bIns="63500" rtlCol="0" anchor="ctr"/>
          <a:lstStyle/>
          <a:p>
            <a:pPr algn="ctr">
              <a:defRPr/>
            </a:pPr>
          </a:p>
        </p:txBody>
      </p:sp>
      <p:pic>
        <p:nvPicPr>
          <p:cNvPr id="5" name="Picture 5"/>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16000" y="1651000"/>
            <a:ext cx="304800" cy="304800"/>
          </a:xfrm>
          <a:prstGeom prst="rect">
            <a:avLst/>
          </a:prstGeom>
        </p:spPr>
      </p:pic>
      <p:sp>
        <p:nvSpPr>
          <p:cNvPr id="6" name="AutoShape 6"/>
          <p:cNvSpPr/>
          <p:nvPr/>
        </p:nvSpPr>
        <p:spPr>
          <a:xfrm>
            <a:off x="1397000" y="1612900"/>
            <a:ext cx="4318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00E5FF"/>
                </a:solidFill>
                <a:latin typeface="Noto Sans SC" panose="020B0200000000000000" charset="-122"/>
                <a:ea typeface="Noto Sans SC" panose="020B0200000000000000" charset="-122"/>
                <a:cs typeface="Noto Sans SC" panose="020B0200000000000000" charset="-122"/>
                <a:sym typeface="Noto Sans SC" panose="020B0200000000000000" charset="-122"/>
              </a:rPr>
              <a:t>核心功能与格式</a:t>
            </a:r>
            <a:endParaRPr lang="en-US" sz="1100"/>
          </a:p>
        </p:txBody>
      </p:sp>
      <p:cxnSp>
        <p:nvCxnSpPr>
          <p:cNvPr id="7" name="Connector 7"/>
          <p:cNvCxnSpPr/>
          <p:nvPr/>
        </p:nvCxnSpPr>
        <p:spPr>
          <a:xfrm rot="-9291">
            <a:off x="1016009" y="2025650"/>
            <a:ext cx="4699000" cy="12700"/>
          </a:xfrm>
          <a:prstGeom prst="straightConnector1">
            <a:avLst/>
          </a:prstGeom>
          <a:solidFill>
            <a:srgbClr val="DEE0E3">
              <a:alpha val="100000"/>
            </a:srgbClr>
          </a:solidFill>
          <a:ln w="12700" cap="flat" cmpd="sng">
            <a:solidFill>
              <a:srgbClr val="B0BEC5">
                <a:alpha val="20000"/>
              </a:srgbClr>
            </a:solidFill>
            <a:prstDash val="solid"/>
            <a:round/>
            <a:headEnd type="none" w="med" len="med"/>
            <a:tailEnd type="none" w="med" len="med"/>
          </a:ln>
        </p:spPr>
      </p:cxnSp>
      <p:sp>
        <p:nvSpPr>
          <p:cNvPr id="8" name="AutoShape 8"/>
          <p:cNvSpPr/>
          <p:nvPr/>
        </p:nvSpPr>
        <p:spPr>
          <a:xfrm>
            <a:off x="1016000" y="2159000"/>
            <a:ext cx="4699000" cy="1524000"/>
          </a:xfrm>
          <a:prstGeom prst="rect">
            <a:avLst/>
          </a:prstGeom>
          <a:noFill/>
          <a:ln w="12700" cap="flat" cmpd="sng">
            <a:noFill/>
            <a:prstDash val="solid"/>
            <a:round/>
          </a:ln>
        </p:spPr>
        <p:txBody>
          <a:bodyPr vert="horz" wrap="square" lIns="0" tIns="0" rIns="0" bIns="0" rtlCol="0" anchor="ctr" anchorCtr="0"/>
          <a:lstStyle/>
          <a:p>
            <a:pPr marL="177800" indent="-177800" algn="l">
              <a:lnSpc>
                <a:spcPct val="125000"/>
              </a:lnSpc>
              <a:buClr>
                <a:srgbClr val="B0BEC5"/>
              </a:buClr>
              <a:buChar char="•"/>
              <a:defRPr/>
            </a:pPr>
            <a:r>
              <a:rPr lang="en-US" sz="1400" b="1"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功能：</a:t>
            </a:r>
            <a:r>
              <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将源操作数 S 中的数据复制到目标操作数 D 中。</a:t>
            </a:r>
            <a:endParaRPr lang="en-US" sz="1100"/>
          </a:p>
          <a:p>
            <a:pPr marL="177800" indent="-177800" algn="l">
              <a:lnSpc>
                <a:spcPct val="125000"/>
              </a:lnSpc>
              <a:buClr>
                <a:srgbClr val="B0BEC5"/>
              </a:buClr>
              <a:buChar char="•"/>
            </a:pPr>
            <a:r>
              <a:rPr lang="en-US" sz="1400" b="1"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格式：</a:t>
            </a:r>
            <a:r>
              <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MOV S D (如: MOV K100 D0)</a:t>
            </a:r>
            <a:endPar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177800" indent="-177800" algn="l">
              <a:lnSpc>
                <a:spcPct val="125000"/>
              </a:lnSpc>
              <a:buClr>
                <a:srgbClr val="B0BEC5"/>
              </a:buClr>
              <a:buChar char="•"/>
            </a:pPr>
            <a:r>
              <a:rPr lang="en-US" sz="1400" b="1"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特点：</a:t>
            </a:r>
            <a:r>
              <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源数据 S 保持不变，目标数据 D 被覆盖。</a:t>
            </a:r>
            <a:endPar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9" name="AutoShape 9"/>
          <p:cNvSpPr/>
          <p:nvPr/>
        </p:nvSpPr>
        <p:spPr>
          <a:xfrm>
            <a:off x="6223000" y="1397000"/>
            <a:ext cx="5207000" cy="2413000"/>
          </a:xfrm>
          <a:prstGeom prst="roundRect">
            <a:avLst>
              <a:gd name="adj" fmla="val 5263"/>
            </a:avLst>
          </a:prstGeom>
          <a:solidFill>
            <a:srgbClr val="FFFFFF">
              <a:alpha val="5000"/>
            </a:srgbClr>
          </a:solidFill>
          <a:ln w="12700" cap="flat" cmpd="sng">
            <a:solidFill>
              <a:srgbClr val="00A1FF">
                <a:alpha val="30000"/>
              </a:srgbClr>
            </a:solidFill>
            <a:prstDash val="solid"/>
            <a:round/>
          </a:ln>
        </p:spPr>
        <p:txBody>
          <a:bodyPr vert="horz" wrap="square" lIns="63500" tIns="63500" rIns="63500" bIns="63500" rtlCol="0" anchor="ctr"/>
          <a:lstStyle/>
          <a:p>
            <a:pPr algn="ctr">
              <a:defRPr/>
            </a:pPr>
          </a:p>
        </p:txBody>
      </p:sp>
      <p:pic>
        <p:nvPicPr>
          <p:cNvPr id="10" name="Picture 10"/>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477000" y="1651000"/>
            <a:ext cx="304800" cy="304800"/>
          </a:xfrm>
          <a:prstGeom prst="rect">
            <a:avLst/>
          </a:prstGeom>
        </p:spPr>
      </p:pic>
      <p:sp>
        <p:nvSpPr>
          <p:cNvPr id="11" name="AutoShape 11"/>
          <p:cNvSpPr/>
          <p:nvPr/>
        </p:nvSpPr>
        <p:spPr>
          <a:xfrm>
            <a:off x="6858000" y="1612900"/>
            <a:ext cx="4318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00E5FF"/>
                </a:solidFill>
                <a:latin typeface="Noto Sans SC" panose="020B0200000000000000" charset="-122"/>
                <a:ea typeface="Noto Sans SC" panose="020B0200000000000000" charset="-122"/>
                <a:cs typeface="Noto Sans SC" panose="020B0200000000000000" charset="-122"/>
                <a:sym typeface="Noto Sans SC" panose="020B0200000000000000" charset="-122"/>
              </a:rPr>
              <a:t>操作数适用范围</a:t>
            </a:r>
            <a:endParaRPr lang="en-US" sz="1100"/>
          </a:p>
        </p:txBody>
      </p:sp>
      <p:cxnSp>
        <p:nvCxnSpPr>
          <p:cNvPr id="12" name="Connector 12"/>
          <p:cNvCxnSpPr/>
          <p:nvPr/>
        </p:nvCxnSpPr>
        <p:spPr>
          <a:xfrm rot="-9291">
            <a:off x="6477009" y="2025650"/>
            <a:ext cx="4699000" cy="12700"/>
          </a:xfrm>
          <a:prstGeom prst="straightConnector1">
            <a:avLst/>
          </a:prstGeom>
          <a:solidFill>
            <a:srgbClr val="DEE0E3">
              <a:alpha val="100000"/>
            </a:srgbClr>
          </a:solidFill>
          <a:ln w="12700" cap="flat" cmpd="sng">
            <a:solidFill>
              <a:srgbClr val="B0BEC5">
                <a:alpha val="20000"/>
              </a:srgbClr>
            </a:solidFill>
            <a:prstDash val="solid"/>
            <a:round/>
            <a:headEnd type="none" w="med" len="med"/>
            <a:tailEnd type="none" w="med" len="med"/>
          </a:ln>
        </p:spPr>
      </p:cxnSp>
      <p:sp>
        <p:nvSpPr>
          <p:cNvPr id="13" name="AutoShape 13"/>
          <p:cNvSpPr/>
          <p:nvPr/>
        </p:nvSpPr>
        <p:spPr>
          <a:xfrm>
            <a:off x="6477000" y="2159000"/>
            <a:ext cx="4699000" cy="1524000"/>
          </a:xfrm>
          <a:prstGeom prst="rect">
            <a:avLst/>
          </a:prstGeom>
          <a:noFill/>
          <a:ln w="12700" cap="flat" cmpd="sng">
            <a:noFill/>
            <a:prstDash val="solid"/>
            <a:round/>
          </a:ln>
        </p:spPr>
        <p:txBody>
          <a:bodyPr vert="horz" wrap="square" lIns="0" tIns="0" rIns="0" bIns="0" rtlCol="0" anchor="ctr" anchorCtr="0"/>
          <a:lstStyle/>
          <a:p>
            <a:pPr marL="177800" indent="-177800" algn="l">
              <a:lnSpc>
                <a:spcPct val="125000"/>
              </a:lnSpc>
              <a:buClr>
                <a:srgbClr val="B0BEC5"/>
              </a:buClr>
              <a:buChar char="•"/>
              <a:defRPr/>
            </a:pPr>
            <a:r>
              <a:rPr lang="en-US" sz="1400" b="1"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源操作数 (S)：</a:t>
            </a:r>
            <a:r>
              <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K, H, KnX, KnY, KnM, KnS, T, C, D, V, Z</a:t>
            </a:r>
            <a:endParaRPr lang="en-US" sz="1100"/>
          </a:p>
          <a:p>
            <a:pPr marL="177800" indent="-177800" algn="l">
              <a:lnSpc>
                <a:spcPct val="125000"/>
              </a:lnSpc>
              <a:buClr>
                <a:srgbClr val="B0BEC5"/>
              </a:buClr>
              <a:buChar char="•"/>
            </a:pPr>
            <a:r>
              <a:rPr lang="en-US" sz="1400" b="1"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目标操作数 (D)：</a:t>
            </a:r>
            <a:r>
              <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KnY, KnM, KnS, T, C, D, V, Z</a:t>
            </a:r>
            <a:endPar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4" name="AutoShape 14"/>
          <p:cNvSpPr/>
          <p:nvPr/>
        </p:nvSpPr>
        <p:spPr>
          <a:xfrm>
            <a:off x="762000" y="4064000"/>
            <a:ext cx="5207000" cy="2413000"/>
          </a:xfrm>
          <a:prstGeom prst="roundRect">
            <a:avLst>
              <a:gd name="adj" fmla="val 5263"/>
            </a:avLst>
          </a:prstGeom>
          <a:solidFill>
            <a:srgbClr val="FFFFFF">
              <a:alpha val="5000"/>
            </a:srgbClr>
          </a:solidFill>
          <a:ln w="12700" cap="flat" cmpd="sng">
            <a:solidFill>
              <a:srgbClr val="00A1FF">
                <a:alpha val="30000"/>
              </a:srgbClr>
            </a:solidFill>
            <a:prstDash val="solid"/>
            <a:round/>
          </a:ln>
        </p:spPr>
        <p:txBody>
          <a:bodyPr vert="horz" wrap="square" lIns="63500" tIns="63500" rIns="63500" bIns="63500" rtlCol="0" anchor="ctr"/>
          <a:lstStyle/>
          <a:p>
            <a:pPr algn="ctr">
              <a:defRPr/>
            </a:pPr>
          </a:p>
        </p:txBody>
      </p:sp>
      <p:pic>
        <p:nvPicPr>
          <p:cNvPr id="15" name="Picture 15"/>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6000" y="4318000"/>
            <a:ext cx="304800" cy="304800"/>
          </a:xfrm>
          <a:prstGeom prst="rect">
            <a:avLst/>
          </a:prstGeom>
        </p:spPr>
      </p:pic>
      <p:sp>
        <p:nvSpPr>
          <p:cNvPr id="16" name="AutoShape 16"/>
          <p:cNvSpPr/>
          <p:nvPr/>
        </p:nvSpPr>
        <p:spPr>
          <a:xfrm>
            <a:off x="1397000" y="4279900"/>
            <a:ext cx="4318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00E5FF"/>
                </a:solidFill>
                <a:latin typeface="Noto Sans SC" panose="020B0200000000000000" charset="-122"/>
                <a:ea typeface="Noto Sans SC" panose="020B0200000000000000" charset="-122"/>
                <a:cs typeface="Noto Sans SC" panose="020B0200000000000000" charset="-122"/>
                <a:sym typeface="Noto Sans SC" panose="020B0200000000000000" charset="-122"/>
              </a:rPr>
              <a:t>执行方式与变体</a:t>
            </a:r>
            <a:endParaRPr lang="en-US" sz="1100"/>
          </a:p>
        </p:txBody>
      </p:sp>
      <p:cxnSp>
        <p:nvCxnSpPr>
          <p:cNvPr id="17" name="Connector 17"/>
          <p:cNvCxnSpPr/>
          <p:nvPr/>
        </p:nvCxnSpPr>
        <p:spPr>
          <a:xfrm rot="-9291">
            <a:off x="1016009" y="4692650"/>
            <a:ext cx="4699000" cy="12700"/>
          </a:xfrm>
          <a:prstGeom prst="straightConnector1">
            <a:avLst/>
          </a:prstGeom>
          <a:solidFill>
            <a:srgbClr val="DEE0E3">
              <a:alpha val="100000"/>
            </a:srgbClr>
          </a:solidFill>
          <a:ln w="12700" cap="flat" cmpd="sng">
            <a:solidFill>
              <a:srgbClr val="B0BEC5">
                <a:alpha val="20000"/>
              </a:srgbClr>
            </a:solidFill>
            <a:prstDash val="solid"/>
            <a:round/>
            <a:headEnd type="none" w="med" len="med"/>
            <a:tailEnd type="none" w="med" len="med"/>
          </a:ln>
        </p:spPr>
      </p:cxnSp>
      <p:sp>
        <p:nvSpPr>
          <p:cNvPr id="18" name="AutoShape 18"/>
          <p:cNvSpPr/>
          <p:nvPr/>
        </p:nvSpPr>
        <p:spPr>
          <a:xfrm>
            <a:off x="1016000" y="4826000"/>
            <a:ext cx="4699000" cy="1524000"/>
          </a:xfrm>
          <a:prstGeom prst="rect">
            <a:avLst/>
          </a:prstGeom>
          <a:noFill/>
          <a:ln w="12700" cap="flat" cmpd="sng">
            <a:noFill/>
            <a:prstDash val="solid"/>
            <a:round/>
          </a:ln>
        </p:spPr>
        <p:txBody>
          <a:bodyPr vert="horz" wrap="square" lIns="0" tIns="0" rIns="0" bIns="0" rtlCol="0" anchor="ctr" anchorCtr="0"/>
          <a:lstStyle/>
          <a:p>
            <a:pPr marL="177800" indent="-177800" algn="l">
              <a:lnSpc>
                <a:spcPct val="125000"/>
              </a:lnSpc>
              <a:buClr>
                <a:srgbClr val="B0BEC5"/>
              </a:buClr>
              <a:buChar char="•"/>
              <a:defRPr/>
            </a:pPr>
            <a:r>
              <a:rPr lang="en-US" sz="1400" b="1"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位数支持：</a:t>
            </a:r>
            <a:r>
              <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16位 (MOV) / 32位 (DMOV)</a:t>
            </a:r>
            <a:endParaRPr lang="en-US" sz="1100"/>
          </a:p>
          <a:p>
            <a:pPr marL="177800" indent="-177800" algn="l">
              <a:lnSpc>
                <a:spcPct val="125000"/>
              </a:lnSpc>
              <a:buClr>
                <a:srgbClr val="B0BEC5"/>
              </a:buClr>
              <a:buChar char="•"/>
            </a:pPr>
            <a:r>
              <a:rPr lang="en-US" sz="1400" b="1"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执行类型：</a:t>
            </a:r>
            <a:r>
              <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连续执行 (MOV) / 脉冲执行 (MOVP)</a:t>
            </a:r>
            <a:endPar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9" name="AutoShape 19"/>
          <p:cNvSpPr/>
          <p:nvPr/>
        </p:nvSpPr>
        <p:spPr>
          <a:xfrm>
            <a:off x="6223000" y="4064000"/>
            <a:ext cx="5207000" cy="2413000"/>
          </a:xfrm>
          <a:prstGeom prst="roundRect">
            <a:avLst>
              <a:gd name="adj" fmla="val 5263"/>
            </a:avLst>
          </a:prstGeom>
          <a:solidFill>
            <a:srgbClr val="FFFFFF">
              <a:alpha val="5000"/>
            </a:srgbClr>
          </a:solidFill>
          <a:ln w="12700" cap="flat" cmpd="sng">
            <a:solidFill>
              <a:srgbClr val="00A1FF">
                <a:alpha val="30000"/>
              </a:srgbClr>
            </a:solidFill>
            <a:prstDash val="solid"/>
            <a:round/>
          </a:ln>
        </p:spPr>
        <p:txBody>
          <a:bodyPr vert="horz" wrap="square" lIns="63500" tIns="63500" rIns="63500" bIns="63500" rtlCol="0" anchor="ctr"/>
          <a:lstStyle/>
          <a:p>
            <a:pPr algn="ctr">
              <a:defRPr/>
            </a:pPr>
          </a:p>
        </p:txBody>
      </p:sp>
      <p:pic>
        <p:nvPicPr>
          <p:cNvPr id="20" name="Picture 20"/>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477000" y="4318000"/>
            <a:ext cx="304800" cy="304800"/>
          </a:xfrm>
          <a:prstGeom prst="rect">
            <a:avLst/>
          </a:prstGeom>
        </p:spPr>
      </p:pic>
      <p:sp>
        <p:nvSpPr>
          <p:cNvPr id="21" name="AutoShape 21"/>
          <p:cNvSpPr/>
          <p:nvPr/>
        </p:nvSpPr>
        <p:spPr>
          <a:xfrm>
            <a:off x="6858000" y="4279900"/>
            <a:ext cx="4318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00E5FF"/>
                </a:solidFill>
                <a:latin typeface="Noto Sans SC" panose="020B0200000000000000" charset="-122"/>
                <a:ea typeface="Noto Sans SC" panose="020B0200000000000000" charset="-122"/>
                <a:cs typeface="Noto Sans SC" panose="020B0200000000000000" charset="-122"/>
                <a:sym typeface="Noto Sans SC" panose="020B0200000000000000" charset="-122"/>
              </a:rPr>
              <a:t>原理类比</a:t>
            </a:r>
            <a:endParaRPr lang="en-US" sz="1100"/>
          </a:p>
        </p:txBody>
      </p:sp>
      <p:cxnSp>
        <p:nvCxnSpPr>
          <p:cNvPr id="22" name="Connector 22"/>
          <p:cNvCxnSpPr/>
          <p:nvPr/>
        </p:nvCxnSpPr>
        <p:spPr>
          <a:xfrm rot="-9291">
            <a:off x="6477009" y="4692650"/>
            <a:ext cx="4699000" cy="12700"/>
          </a:xfrm>
          <a:prstGeom prst="straightConnector1">
            <a:avLst/>
          </a:prstGeom>
          <a:solidFill>
            <a:srgbClr val="DEE0E3">
              <a:alpha val="100000"/>
            </a:srgbClr>
          </a:solidFill>
          <a:ln w="12700" cap="flat" cmpd="sng">
            <a:solidFill>
              <a:srgbClr val="B0BEC5">
                <a:alpha val="20000"/>
              </a:srgbClr>
            </a:solidFill>
            <a:prstDash val="solid"/>
            <a:round/>
            <a:headEnd type="none" w="med" len="med"/>
            <a:tailEnd type="none" w="med" len="med"/>
          </a:ln>
        </p:spPr>
      </p:cxnSp>
      <p:sp>
        <p:nvSpPr>
          <p:cNvPr id="23" name="AutoShape 23"/>
          <p:cNvSpPr/>
          <p:nvPr/>
        </p:nvSpPr>
        <p:spPr>
          <a:xfrm>
            <a:off x="6477000" y="4826000"/>
            <a:ext cx="4699000" cy="1524000"/>
          </a:xfrm>
          <a:prstGeom prst="rect">
            <a:avLst/>
          </a:prstGeom>
          <a:noFill/>
          <a:ln w="12700" cap="flat" cmpd="sng">
            <a:noFill/>
            <a:prstDash val="solid"/>
            <a:round/>
          </a:ln>
        </p:spPr>
        <p:txBody>
          <a:bodyPr vert="horz" wrap="square" lIns="0" tIns="0" rIns="0" bIns="0" rtlCol="0" anchor="ctr" anchorCtr="0"/>
          <a:lstStyle/>
          <a:p>
            <a:pPr marL="177800" indent="-177800" algn="l">
              <a:lnSpc>
                <a:spcPct val="125000"/>
              </a:lnSpc>
              <a:buClr>
                <a:srgbClr val="B0BEC5"/>
              </a:buClr>
              <a:buChar char="•"/>
              <a:defRPr/>
            </a:pPr>
            <a:r>
              <a:rPr lang="en-US" sz="1400" b="1"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类比复制：</a:t>
            </a:r>
            <a:r>
              <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如同计算机文件复制，源文件(S)保留，目标位置(D)生成副本。</a:t>
            </a:r>
            <a:endParaRPr lang="en-US" sz="1100"/>
          </a:p>
          <a:p>
            <a:pPr marL="177800" indent="-177800" algn="l">
              <a:lnSpc>
                <a:spcPct val="125000"/>
              </a:lnSpc>
              <a:buClr>
                <a:srgbClr val="B0BEC5"/>
              </a:buClr>
              <a:buChar char="•"/>
            </a:pPr>
            <a:r>
              <a:rPr lang="en-US" sz="1400" b="1"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注意事项：</a:t>
            </a:r>
            <a:r>
              <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执行指令前需确保目标地址有足够的存储空间。</a:t>
            </a:r>
            <a:endPar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141419">
            <a:alpha val="100000"/>
          </a:srgbClr>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1"/>
          <a:srcRect/>
          <a:stretch>
            <a:fillRect/>
          </a:stretch>
        </p:blipFill>
        <p:spPr>
          <a:xfrm>
            <a:off x="0" y="0"/>
            <a:ext cx="12192000" cy="6858000"/>
          </a:xfrm>
          <a:prstGeom prst="rect">
            <a:avLst/>
          </a:prstGeom>
          <a:noFill/>
          <a:ln w="25400" cap="flat" cmpd="sng">
            <a:noFill/>
            <a:prstDash val="solid"/>
            <a:round/>
          </a:ln>
        </p:spPr>
      </p:pic>
      <p:sp>
        <p:nvSpPr>
          <p:cNvPr id="3" name="AutoShape 3"/>
          <p:cNvSpPr/>
          <p:nvPr/>
        </p:nvSpPr>
        <p:spPr>
          <a:xfrm>
            <a:off x="0" y="0"/>
            <a:ext cx="12192000" cy="6858000"/>
          </a:xfrm>
          <a:prstGeom prst="roundRect">
            <a:avLst>
              <a:gd name="adj" fmla="val 0"/>
            </a:avLst>
          </a:prstGeom>
          <a:solidFill>
            <a:srgbClr val="0F172A">
              <a:alpha val="85000"/>
            </a:srgbClr>
          </a:solidFill>
          <a:ln w="25400" cap="flat" cmpd="sng">
            <a:noFill/>
            <a:prstDash val="solid"/>
            <a:round/>
          </a:ln>
        </p:spPr>
        <p:txBody>
          <a:bodyPr vert="horz" wrap="square" lIns="63500" tIns="63500" rIns="63500" bIns="63500" rtlCol="0" anchor="ctr"/>
          <a:lstStyle/>
          <a:p>
            <a:pPr algn="ctr">
              <a:defRPr/>
            </a:pPr>
          </a:p>
        </p:txBody>
      </p:sp>
      <p:sp>
        <p:nvSpPr>
          <p:cNvPr id="4" name="AutoShape 4"/>
          <p:cNvSpPr/>
          <p:nvPr/>
        </p:nvSpPr>
        <p:spPr>
          <a:xfrm>
            <a:off x="762000" y="508000"/>
            <a:ext cx="5080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00A1FF"/>
                </a:solidFill>
                <a:latin typeface="Noto Sans SC" panose="020B0200000000000000" charset="-122"/>
                <a:ea typeface="Noto Sans SC" panose="020B0200000000000000" charset="-122"/>
                <a:cs typeface="Noto Sans SC" panose="020B0200000000000000" charset="-122"/>
                <a:sym typeface="Noto Sans SC" panose="020B0200000000000000" charset="-122"/>
              </a:rPr>
              <a:t>目录 | CONTENTS</a:t>
            </a:r>
            <a:endParaRPr lang="en-US" sz="1100"/>
          </a:p>
        </p:txBody>
      </p:sp>
      <p:cxnSp>
        <p:nvCxnSpPr>
          <p:cNvPr id="5" name="Connector 5"/>
          <p:cNvCxnSpPr/>
          <p:nvPr/>
        </p:nvCxnSpPr>
        <p:spPr>
          <a:xfrm rot="-42969">
            <a:off x="762040" y="1200150"/>
            <a:ext cx="1016000" cy="12700"/>
          </a:xfrm>
          <a:prstGeom prst="straightConnector1">
            <a:avLst/>
          </a:prstGeom>
          <a:solidFill>
            <a:srgbClr val="DEE0E3">
              <a:alpha val="100000"/>
            </a:srgbClr>
          </a:solidFill>
          <a:ln w="38100" cap="flat" cmpd="sng">
            <a:solidFill>
              <a:srgbClr val="00E5FF">
                <a:alpha val="100000"/>
              </a:srgbClr>
            </a:solidFill>
            <a:prstDash val="solid"/>
            <a:round/>
            <a:headEnd type="none" w="lg" len="lg"/>
            <a:tailEnd type="none" w="lg" len="lg"/>
          </a:ln>
        </p:spPr>
      </p:cxnSp>
      <p:sp>
        <p:nvSpPr>
          <p:cNvPr id="6" name="AutoShape 6"/>
          <p:cNvSpPr/>
          <p:nvPr/>
        </p:nvSpPr>
        <p:spPr>
          <a:xfrm>
            <a:off x="762000" y="1651000"/>
            <a:ext cx="5207000" cy="2413000"/>
          </a:xfrm>
          <a:prstGeom prst="roundRect">
            <a:avLst>
              <a:gd name="adj" fmla="val 5263"/>
            </a:avLst>
          </a:prstGeom>
          <a:solidFill>
            <a:srgbClr val="FFFFFF">
              <a:alpha val="5000"/>
            </a:srgbClr>
          </a:solidFill>
          <a:ln w="12700" cap="flat" cmpd="sng">
            <a:solidFill>
              <a:srgbClr val="00A1FF">
                <a:alpha val="30000"/>
              </a:srgbClr>
            </a:solidFill>
            <a:prstDash val="solid"/>
            <a:round/>
          </a:ln>
        </p:spPr>
        <p:txBody>
          <a:bodyPr vert="horz" wrap="square" lIns="63500" tIns="63500" rIns="63500" bIns="63500" rtlCol="0" anchor="ctr"/>
          <a:lstStyle/>
          <a:p>
            <a:pPr algn="ctr">
              <a:defRPr/>
            </a:pPr>
          </a:p>
        </p:txBody>
      </p:sp>
      <p:pic>
        <p:nvPicPr>
          <p:cNvPr id="7" name="Picture 7"/>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16000" y="1905000"/>
            <a:ext cx="355600" cy="355600"/>
          </a:xfrm>
          <a:prstGeom prst="rect">
            <a:avLst/>
          </a:prstGeom>
        </p:spPr>
      </p:pic>
      <p:sp>
        <p:nvSpPr>
          <p:cNvPr id="8" name="AutoShape 8"/>
          <p:cNvSpPr/>
          <p:nvPr/>
        </p:nvSpPr>
        <p:spPr>
          <a:xfrm>
            <a:off x="1498600" y="1879600"/>
            <a:ext cx="3810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01 应用指令概述</a:t>
            </a:r>
            <a:r>
              <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(P4-P15)</a:t>
            </a:r>
            <a:endParaRPr lang="en-US" sz="1100"/>
          </a:p>
        </p:txBody>
      </p:sp>
      <p:cxnSp>
        <p:nvCxnSpPr>
          <p:cNvPr id="9" name="Connector 9"/>
          <p:cNvCxnSpPr/>
          <p:nvPr/>
        </p:nvCxnSpPr>
        <p:spPr>
          <a:xfrm rot="-9291">
            <a:off x="1016009" y="2343150"/>
            <a:ext cx="4699000" cy="12700"/>
          </a:xfrm>
          <a:prstGeom prst="straightConnector1">
            <a:avLst/>
          </a:prstGeom>
          <a:solidFill>
            <a:srgbClr val="DEE0E3">
              <a:alpha val="100000"/>
            </a:srgbClr>
          </a:solidFill>
          <a:ln w="12700" cap="flat" cmpd="sng">
            <a:solidFill>
              <a:srgbClr val="B0BEC5">
                <a:alpha val="20000"/>
              </a:srgbClr>
            </a:solidFill>
            <a:prstDash val="dash"/>
            <a:round/>
            <a:headEnd type="none" w="med" len="med"/>
            <a:tailEnd type="none" w="med" len="med"/>
          </a:ln>
        </p:spPr>
      </p:cxnSp>
      <p:sp>
        <p:nvSpPr>
          <p:cNvPr id="10" name="AutoShape 10"/>
          <p:cNvSpPr/>
          <p:nvPr/>
        </p:nvSpPr>
        <p:spPr>
          <a:xfrm>
            <a:off x="1016000" y="2476500"/>
            <a:ext cx="4699000" cy="1270000"/>
          </a:xfrm>
          <a:prstGeom prst="rect">
            <a:avLst/>
          </a:prstGeom>
          <a:noFill/>
          <a:ln w="12700" cap="flat" cmpd="sng">
            <a:noFill/>
            <a:prstDash val="solid"/>
            <a:round/>
          </a:ln>
        </p:spPr>
        <p:txBody>
          <a:bodyPr vert="horz" wrap="square" lIns="0" tIns="0" rIns="0" bIns="0" rtlCol="0" anchor="ctr" anchorCtr="0"/>
          <a:lstStyle/>
          <a:p>
            <a:pPr marL="177800" indent="-177800" algn="l">
              <a:lnSpc>
                <a:spcPct val="125000"/>
              </a:lnSpc>
              <a:buClr>
                <a:srgbClr val="B0BEC5"/>
              </a:buClr>
              <a:buChar char="•"/>
              <a:defRPr/>
            </a:pPr>
            <a:r>
              <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1.1 表示形式和含义 (P5-P12)</a:t>
            </a:r>
            <a:endParaRPr lang="en-US" sz="1100"/>
          </a:p>
          <a:p>
            <a:pPr marL="177800" indent="-177800" algn="l">
              <a:lnSpc>
                <a:spcPct val="125000"/>
              </a:lnSpc>
              <a:buClr>
                <a:srgbClr val="B0BEC5"/>
              </a:buClr>
              <a:buChar char="•"/>
            </a:pPr>
            <a:r>
              <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1.2 数据类软元件 (P13-P15)</a:t>
            </a:r>
            <a:endPar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1" name="AutoShape 11"/>
          <p:cNvSpPr/>
          <p:nvPr/>
        </p:nvSpPr>
        <p:spPr>
          <a:xfrm>
            <a:off x="6223000" y="1651000"/>
            <a:ext cx="5207000" cy="2413000"/>
          </a:xfrm>
          <a:prstGeom prst="roundRect">
            <a:avLst>
              <a:gd name="adj" fmla="val 5263"/>
            </a:avLst>
          </a:prstGeom>
          <a:solidFill>
            <a:srgbClr val="FFFFFF">
              <a:alpha val="5000"/>
            </a:srgbClr>
          </a:solidFill>
          <a:ln w="12700" cap="flat" cmpd="sng">
            <a:solidFill>
              <a:srgbClr val="00A1FF">
                <a:alpha val="30000"/>
              </a:srgbClr>
            </a:solidFill>
            <a:prstDash val="solid"/>
            <a:round/>
          </a:ln>
        </p:spPr>
        <p:txBody>
          <a:bodyPr vert="horz" wrap="square" lIns="63500" tIns="63500" rIns="63500" bIns="63500" rtlCol="0" anchor="ctr"/>
          <a:lstStyle/>
          <a:p>
            <a:pPr algn="ctr">
              <a:defRPr/>
            </a:pPr>
          </a:p>
        </p:txBody>
      </p:sp>
      <p:pic>
        <p:nvPicPr>
          <p:cNvPr id="12" name="Picture 12"/>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477000" y="1905000"/>
            <a:ext cx="355600" cy="355600"/>
          </a:xfrm>
          <a:prstGeom prst="rect">
            <a:avLst/>
          </a:prstGeom>
        </p:spPr>
      </p:pic>
      <p:sp>
        <p:nvSpPr>
          <p:cNvPr id="13" name="AutoShape 13"/>
          <p:cNvSpPr/>
          <p:nvPr/>
        </p:nvSpPr>
        <p:spPr>
          <a:xfrm>
            <a:off x="6959600" y="1879600"/>
            <a:ext cx="3810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02 数据处理指令</a:t>
            </a:r>
            <a:r>
              <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(P16-P43)</a:t>
            </a:r>
            <a:endParaRPr lang="en-US" sz="1100"/>
          </a:p>
        </p:txBody>
      </p:sp>
      <p:cxnSp>
        <p:nvCxnSpPr>
          <p:cNvPr id="14" name="Connector 14"/>
          <p:cNvCxnSpPr/>
          <p:nvPr/>
        </p:nvCxnSpPr>
        <p:spPr>
          <a:xfrm rot="-9291">
            <a:off x="6477009" y="2343150"/>
            <a:ext cx="4699000" cy="12700"/>
          </a:xfrm>
          <a:prstGeom prst="straightConnector1">
            <a:avLst/>
          </a:prstGeom>
          <a:solidFill>
            <a:srgbClr val="DEE0E3">
              <a:alpha val="100000"/>
            </a:srgbClr>
          </a:solidFill>
          <a:ln w="12700" cap="flat" cmpd="sng">
            <a:solidFill>
              <a:srgbClr val="B0BEC5">
                <a:alpha val="20000"/>
              </a:srgbClr>
            </a:solidFill>
            <a:prstDash val="dash"/>
            <a:round/>
            <a:headEnd type="none" w="med" len="med"/>
            <a:tailEnd type="none" w="med" len="med"/>
          </a:ln>
        </p:spPr>
      </p:cxnSp>
      <p:sp>
        <p:nvSpPr>
          <p:cNvPr id="15" name="AutoShape 15"/>
          <p:cNvSpPr/>
          <p:nvPr/>
        </p:nvSpPr>
        <p:spPr>
          <a:xfrm>
            <a:off x="6477000" y="2476500"/>
            <a:ext cx="4699000" cy="1397000"/>
          </a:xfrm>
          <a:prstGeom prst="rect">
            <a:avLst/>
          </a:prstGeom>
          <a:noFill/>
          <a:ln w="12700" cap="flat" cmpd="sng">
            <a:noFill/>
            <a:prstDash val="solid"/>
            <a:round/>
          </a:ln>
        </p:spPr>
        <p:txBody>
          <a:bodyPr vert="horz" wrap="square" lIns="0" tIns="0" rIns="0" bIns="0" rtlCol="0" anchor="ctr" anchorCtr="0"/>
          <a:lstStyle/>
          <a:p>
            <a:pPr marL="177800" indent="-177800" algn="l">
              <a:lnSpc>
                <a:spcPct val="125000"/>
              </a:lnSpc>
              <a:buClr>
                <a:srgbClr val="B0BEC5"/>
              </a:buClr>
              <a:buChar char="•"/>
              <a:defRPr/>
            </a:pPr>
            <a:r>
              <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2.1 比较与传送指令 (P17-P33)</a:t>
            </a:r>
            <a:endParaRPr lang="en-US" sz="1100"/>
          </a:p>
          <a:p>
            <a:pPr marL="177800" indent="-177800" algn="l">
              <a:lnSpc>
                <a:spcPct val="125000"/>
              </a:lnSpc>
              <a:buClr>
                <a:srgbClr val="B0BEC5"/>
              </a:buClr>
              <a:buChar char="•"/>
            </a:pPr>
            <a:r>
              <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2.2 算术逻辑与转换指令 (P34-P39)</a:t>
            </a:r>
            <a:endPar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6" name="AutoShape 16"/>
          <p:cNvSpPr/>
          <p:nvPr/>
        </p:nvSpPr>
        <p:spPr>
          <a:xfrm>
            <a:off x="762000" y="4318000"/>
            <a:ext cx="5207000" cy="1905000"/>
          </a:xfrm>
          <a:prstGeom prst="roundRect">
            <a:avLst>
              <a:gd name="adj" fmla="val 6666"/>
            </a:avLst>
          </a:prstGeom>
          <a:solidFill>
            <a:srgbClr val="FFFFFF">
              <a:alpha val="5000"/>
            </a:srgbClr>
          </a:solidFill>
          <a:ln w="12700" cap="flat" cmpd="sng">
            <a:solidFill>
              <a:srgbClr val="00A1FF">
                <a:alpha val="30000"/>
              </a:srgbClr>
            </a:solidFill>
            <a:prstDash val="solid"/>
            <a:round/>
          </a:ln>
        </p:spPr>
        <p:txBody>
          <a:bodyPr vert="horz" wrap="square" lIns="63500" tIns="63500" rIns="63500" bIns="63500" rtlCol="0" anchor="ctr"/>
          <a:lstStyle/>
          <a:p>
            <a:pPr algn="ctr">
              <a:defRPr/>
            </a:pPr>
          </a:p>
        </p:txBody>
      </p:sp>
      <p:pic>
        <p:nvPicPr>
          <p:cNvPr id="17" name="Picture 17"/>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6000" y="4572000"/>
            <a:ext cx="355600" cy="355600"/>
          </a:xfrm>
          <a:prstGeom prst="rect">
            <a:avLst/>
          </a:prstGeom>
        </p:spPr>
      </p:pic>
      <p:sp>
        <p:nvSpPr>
          <p:cNvPr id="18" name="AutoShape 18"/>
          <p:cNvSpPr/>
          <p:nvPr/>
        </p:nvSpPr>
        <p:spPr>
          <a:xfrm>
            <a:off x="1498600" y="4546600"/>
            <a:ext cx="3810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03 程序流程控制指令</a:t>
            </a:r>
            <a:r>
              <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(P40-P43)</a:t>
            </a:r>
            <a:endParaRPr lang="en-US" sz="1100"/>
          </a:p>
        </p:txBody>
      </p:sp>
      <p:cxnSp>
        <p:nvCxnSpPr>
          <p:cNvPr id="19" name="Connector 19"/>
          <p:cNvCxnSpPr/>
          <p:nvPr/>
        </p:nvCxnSpPr>
        <p:spPr>
          <a:xfrm rot="-9291">
            <a:off x="1016009" y="5010150"/>
            <a:ext cx="4699000" cy="12700"/>
          </a:xfrm>
          <a:prstGeom prst="straightConnector1">
            <a:avLst/>
          </a:prstGeom>
          <a:solidFill>
            <a:srgbClr val="DEE0E3">
              <a:alpha val="100000"/>
            </a:srgbClr>
          </a:solidFill>
          <a:ln w="12700" cap="flat" cmpd="sng">
            <a:solidFill>
              <a:srgbClr val="B0BEC5">
                <a:alpha val="20000"/>
              </a:srgbClr>
            </a:solidFill>
            <a:prstDash val="dash"/>
            <a:round/>
            <a:headEnd type="none" w="med" len="med"/>
            <a:tailEnd type="none" w="med" len="med"/>
          </a:ln>
        </p:spPr>
      </p:cxnSp>
      <p:sp>
        <p:nvSpPr>
          <p:cNvPr id="20" name="AutoShape 20"/>
          <p:cNvSpPr/>
          <p:nvPr/>
        </p:nvSpPr>
        <p:spPr>
          <a:xfrm>
            <a:off x="1016000" y="5143500"/>
            <a:ext cx="4699000" cy="762000"/>
          </a:xfrm>
          <a:prstGeom prst="rect">
            <a:avLst/>
          </a:prstGeom>
          <a:noFill/>
          <a:ln w="12700" cap="flat" cmpd="sng">
            <a:noFill/>
            <a:prstDash val="solid"/>
            <a:round/>
          </a:ln>
        </p:spPr>
        <p:txBody>
          <a:bodyPr vert="horz" wrap="square" lIns="0" tIns="0" rIns="0" bIns="0" rtlCol="0" anchor="ctr" anchorCtr="0"/>
          <a:lstStyle/>
          <a:p>
            <a:pPr marL="177800" indent="-177800" algn="l">
              <a:lnSpc>
                <a:spcPct val="125000"/>
              </a:lnSpc>
              <a:buClr>
                <a:srgbClr val="B0BEC5"/>
              </a:buClr>
              <a:buChar char="•"/>
              <a:defRPr/>
            </a:pPr>
            <a:r>
              <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流程控制简介与应用场景</a:t>
            </a:r>
            <a:endParaRPr lang="en-US" sz="1100"/>
          </a:p>
        </p:txBody>
      </p:sp>
      <p:sp>
        <p:nvSpPr>
          <p:cNvPr id="21" name="AutoShape 21"/>
          <p:cNvSpPr/>
          <p:nvPr/>
        </p:nvSpPr>
        <p:spPr>
          <a:xfrm>
            <a:off x="6223000" y="4318000"/>
            <a:ext cx="5207000" cy="1905000"/>
          </a:xfrm>
          <a:prstGeom prst="roundRect">
            <a:avLst>
              <a:gd name="adj" fmla="val 6666"/>
            </a:avLst>
          </a:prstGeom>
          <a:solidFill>
            <a:srgbClr val="FFFFFF">
              <a:alpha val="5000"/>
            </a:srgbClr>
          </a:solidFill>
          <a:ln w="12700" cap="flat" cmpd="sng">
            <a:solidFill>
              <a:srgbClr val="00A1FF">
                <a:alpha val="30000"/>
              </a:srgbClr>
            </a:solidFill>
            <a:prstDash val="solid"/>
            <a:round/>
          </a:ln>
        </p:spPr>
        <p:txBody>
          <a:bodyPr vert="horz" wrap="square" lIns="63500" tIns="63500" rIns="63500" bIns="63500" rtlCol="0" anchor="ctr"/>
          <a:lstStyle/>
          <a:p>
            <a:pPr algn="ctr">
              <a:defRPr/>
            </a:pPr>
          </a:p>
        </p:txBody>
      </p:sp>
      <p:pic>
        <p:nvPicPr>
          <p:cNvPr id="22" name="Picture 22"/>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477000" y="4572000"/>
            <a:ext cx="355600" cy="355600"/>
          </a:xfrm>
          <a:prstGeom prst="rect">
            <a:avLst/>
          </a:prstGeom>
        </p:spPr>
      </p:pic>
      <p:sp>
        <p:nvSpPr>
          <p:cNvPr id="23" name="AutoShape 23"/>
          <p:cNvSpPr/>
          <p:nvPr/>
        </p:nvSpPr>
        <p:spPr>
          <a:xfrm>
            <a:off x="6959600" y="4546600"/>
            <a:ext cx="3810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04 综合应用与总结</a:t>
            </a:r>
            <a:r>
              <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(P44-P51)</a:t>
            </a:r>
            <a:endParaRPr lang="en-US" sz="1100"/>
          </a:p>
        </p:txBody>
      </p:sp>
      <p:cxnSp>
        <p:nvCxnSpPr>
          <p:cNvPr id="24" name="Connector 24"/>
          <p:cNvCxnSpPr/>
          <p:nvPr/>
        </p:nvCxnSpPr>
        <p:spPr>
          <a:xfrm rot="-9291">
            <a:off x="6477009" y="5010150"/>
            <a:ext cx="4699000" cy="12700"/>
          </a:xfrm>
          <a:prstGeom prst="straightConnector1">
            <a:avLst/>
          </a:prstGeom>
          <a:solidFill>
            <a:srgbClr val="DEE0E3">
              <a:alpha val="100000"/>
            </a:srgbClr>
          </a:solidFill>
          <a:ln w="12700" cap="flat" cmpd="sng">
            <a:solidFill>
              <a:srgbClr val="B0BEC5">
                <a:alpha val="20000"/>
              </a:srgbClr>
            </a:solidFill>
            <a:prstDash val="dash"/>
            <a:round/>
            <a:headEnd type="none" w="med" len="med"/>
            <a:tailEnd type="none" w="med" len="med"/>
          </a:ln>
        </p:spPr>
      </p:cxnSp>
      <p:sp>
        <p:nvSpPr>
          <p:cNvPr id="25" name="AutoShape 25"/>
          <p:cNvSpPr/>
          <p:nvPr/>
        </p:nvSpPr>
        <p:spPr>
          <a:xfrm>
            <a:off x="6477000" y="5143500"/>
            <a:ext cx="4699000" cy="762000"/>
          </a:xfrm>
          <a:prstGeom prst="rect">
            <a:avLst/>
          </a:prstGeom>
          <a:noFill/>
          <a:ln w="12700" cap="flat" cmpd="sng">
            <a:noFill/>
            <a:prstDash val="solid"/>
            <a:round/>
          </a:ln>
        </p:spPr>
        <p:txBody>
          <a:bodyPr vert="horz" wrap="square" lIns="0" tIns="0" rIns="0" bIns="0" rtlCol="0" anchor="ctr" anchorCtr="0"/>
          <a:lstStyle/>
          <a:p>
            <a:pPr marL="177800" indent="-177800" algn="l">
              <a:lnSpc>
                <a:spcPct val="125000"/>
              </a:lnSpc>
              <a:buClr>
                <a:srgbClr val="B0BEC5"/>
              </a:buClr>
              <a:buChar char="•"/>
              <a:defRPr/>
            </a:pPr>
            <a:r>
              <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综合案例分析与课程回顾</a:t>
            </a:r>
            <a:endParaRPr lang="en-US" sz="110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00A1FF"/>
                </a:solidFill>
                <a:latin typeface="Noto Sans SC" panose="020B0200000000000000" charset="-122"/>
                <a:ea typeface="Noto Sans SC" panose="020B0200000000000000" charset="-122"/>
                <a:cs typeface="Noto Sans SC" panose="020B0200000000000000" charset="-122"/>
                <a:sym typeface="Noto Sans SC" panose="020B0200000000000000" charset="-122"/>
              </a:rPr>
              <a:t>MOV指令示例（一）：基本用法</a:t>
            </a:r>
            <a:endParaRPr lang="en-US" sz="1100"/>
          </a:p>
        </p:txBody>
      </p:sp>
      <p:sp>
        <p:nvSpPr>
          <p:cNvPr id="3" name="AutoShape 3"/>
          <p:cNvSpPr/>
          <p:nvPr/>
        </p:nvSpPr>
        <p:spPr>
          <a:xfrm>
            <a:off x="762000" y="1524000"/>
            <a:ext cx="5207000" cy="1524000"/>
          </a:xfrm>
          <a:prstGeom prst="roundRect">
            <a:avLst>
              <a:gd name="adj" fmla="val 8333"/>
            </a:avLst>
          </a:prstGeom>
          <a:solidFill>
            <a:srgbClr val="141E2D">
              <a:alpha val="70000"/>
            </a:srgbClr>
          </a:solidFill>
          <a:ln w="12700" cap="flat" cmpd="sng">
            <a:solidFill>
              <a:srgbClr val="00A1FF">
                <a:alpha val="30000"/>
              </a:srgbClr>
            </a:solidFill>
            <a:prstDash val="solid"/>
            <a:round/>
          </a:ln>
        </p:spPr>
        <p:txBody>
          <a:bodyPr vert="horz" wrap="square" lIns="63500" tIns="63500" rIns="63500" bIns="63500" rtlCol="0" anchor="ctr"/>
          <a:lstStyle/>
          <a:p>
            <a:pPr algn="ctr">
              <a:defRPr/>
            </a:pPr>
          </a:p>
        </p:txBody>
      </p:sp>
      <p:pic>
        <p:nvPicPr>
          <p:cNvPr id="4" name="Picture 4"/>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16000" y="1714500"/>
            <a:ext cx="304800" cy="304800"/>
          </a:xfrm>
          <a:prstGeom prst="rect">
            <a:avLst/>
          </a:prstGeom>
        </p:spPr>
      </p:pic>
      <p:sp>
        <p:nvSpPr>
          <p:cNvPr id="5" name="AutoShape 5"/>
          <p:cNvSpPr/>
          <p:nvPr/>
        </p:nvSpPr>
        <p:spPr>
          <a:xfrm>
            <a:off x="1460500" y="1676400"/>
            <a:ext cx="4318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00E5FF"/>
                </a:solidFill>
                <a:latin typeface="Noto Sans SC" panose="020B0200000000000000" charset="-122"/>
                <a:ea typeface="Noto Sans SC" panose="020B0200000000000000" charset="-122"/>
                <a:cs typeface="Noto Sans SC" panose="020B0200000000000000" charset="-122"/>
                <a:sym typeface="Noto Sans SC" panose="020B0200000000000000" charset="-122"/>
              </a:rPr>
              <a:t>指令解析：MOV K100 D0</a:t>
            </a:r>
            <a:endParaRPr lang="en-US" sz="1100"/>
          </a:p>
        </p:txBody>
      </p:sp>
      <p:sp>
        <p:nvSpPr>
          <p:cNvPr id="6" name="AutoShape 6"/>
          <p:cNvSpPr/>
          <p:nvPr/>
        </p:nvSpPr>
        <p:spPr>
          <a:xfrm>
            <a:off x="1016000" y="2095500"/>
            <a:ext cx="4699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3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当X0=ON时，每个扫描周期都将十进制常数100传送到数据寄存器D0中。</a:t>
            </a:r>
            <a:endParaRPr lang="en-US" sz="1100"/>
          </a:p>
        </p:txBody>
      </p:sp>
      <p:sp>
        <p:nvSpPr>
          <p:cNvPr id="7" name="AutoShape 7"/>
          <p:cNvSpPr/>
          <p:nvPr/>
        </p:nvSpPr>
        <p:spPr>
          <a:xfrm>
            <a:off x="762000" y="3238500"/>
            <a:ext cx="5207000" cy="1524000"/>
          </a:xfrm>
          <a:prstGeom prst="roundRect">
            <a:avLst>
              <a:gd name="adj" fmla="val 8333"/>
            </a:avLst>
          </a:prstGeom>
          <a:solidFill>
            <a:srgbClr val="141E2D">
              <a:alpha val="70000"/>
            </a:srgbClr>
          </a:solidFill>
          <a:ln w="12700" cap="flat" cmpd="sng">
            <a:solidFill>
              <a:srgbClr val="00A1FF">
                <a:alpha val="30000"/>
              </a:srgbClr>
            </a:solidFill>
            <a:prstDash val="solid"/>
            <a:round/>
          </a:ln>
        </p:spPr>
        <p:txBody>
          <a:bodyPr vert="horz" wrap="square" lIns="63500" tIns="63500" rIns="63500" bIns="63500" rtlCol="0" anchor="ctr"/>
          <a:lstStyle/>
          <a:p>
            <a:pPr algn="ctr">
              <a:defRPr/>
            </a:pPr>
          </a:p>
        </p:txBody>
      </p:sp>
      <p:pic>
        <p:nvPicPr>
          <p:cNvPr id="8" name="Picture 8"/>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6000" y="3429000"/>
            <a:ext cx="304800" cy="304800"/>
          </a:xfrm>
          <a:prstGeom prst="rect">
            <a:avLst/>
          </a:prstGeom>
        </p:spPr>
      </p:pic>
      <p:sp>
        <p:nvSpPr>
          <p:cNvPr id="9" name="AutoShape 9"/>
          <p:cNvSpPr/>
          <p:nvPr/>
        </p:nvSpPr>
        <p:spPr>
          <a:xfrm>
            <a:off x="1460500" y="3390900"/>
            <a:ext cx="4318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00E5FF"/>
                </a:solidFill>
                <a:latin typeface="Noto Sans SC" panose="020B0200000000000000" charset="-122"/>
                <a:ea typeface="Noto Sans SC" panose="020B0200000000000000" charset="-122"/>
                <a:cs typeface="Noto Sans SC" panose="020B0200000000000000" charset="-122"/>
                <a:sym typeface="Noto Sans SC" panose="020B0200000000000000" charset="-122"/>
              </a:rPr>
              <a:t>指令解析：DMOVP K1000 D10</a:t>
            </a:r>
            <a:endParaRPr lang="en-US" sz="1100"/>
          </a:p>
        </p:txBody>
      </p:sp>
      <p:sp>
        <p:nvSpPr>
          <p:cNvPr id="10" name="AutoShape 10"/>
          <p:cNvSpPr/>
          <p:nvPr/>
        </p:nvSpPr>
        <p:spPr>
          <a:xfrm>
            <a:off x="1016000" y="3810000"/>
            <a:ext cx="4699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3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当X1由OFF变为ON时，仅执行一次，将32位常数1000传送到由D11和D10组成的32位寄存器中。</a:t>
            </a:r>
            <a:endParaRPr lang="en-US" sz="1100"/>
          </a:p>
        </p:txBody>
      </p:sp>
      <p:sp>
        <p:nvSpPr>
          <p:cNvPr id="11" name="AutoShape 11"/>
          <p:cNvSpPr/>
          <p:nvPr/>
        </p:nvSpPr>
        <p:spPr>
          <a:xfrm>
            <a:off x="762000" y="4953000"/>
            <a:ext cx="5207000" cy="1143000"/>
          </a:xfrm>
          <a:prstGeom prst="roundRect">
            <a:avLst>
              <a:gd name="adj" fmla="val 11111"/>
            </a:avLst>
          </a:prstGeom>
          <a:solidFill>
            <a:srgbClr val="141E2D">
              <a:alpha val="70000"/>
            </a:srgbClr>
          </a:solidFill>
          <a:ln w="12700" cap="flat" cmpd="sng">
            <a:solidFill>
              <a:srgbClr val="00A1FF">
                <a:alpha val="30000"/>
              </a:srgbClr>
            </a:solidFill>
            <a:prstDash val="solid"/>
            <a:round/>
          </a:ln>
        </p:spPr>
        <p:txBody>
          <a:bodyPr vert="horz" wrap="square" lIns="63500" tIns="63500" rIns="63500" bIns="63500" rtlCol="0" anchor="ctr"/>
          <a:lstStyle/>
          <a:p>
            <a:pPr algn="ctr">
              <a:defRPr/>
            </a:pPr>
          </a:p>
        </p:txBody>
      </p:sp>
      <p:pic>
        <p:nvPicPr>
          <p:cNvPr id="12" name="Picture 12"/>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6000" y="5143500"/>
            <a:ext cx="304800" cy="304800"/>
          </a:xfrm>
          <a:prstGeom prst="rect">
            <a:avLst/>
          </a:prstGeom>
        </p:spPr>
      </p:pic>
      <p:sp>
        <p:nvSpPr>
          <p:cNvPr id="13" name="AutoShape 13"/>
          <p:cNvSpPr/>
          <p:nvPr/>
        </p:nvSpPr>
        <p:spPr>
          <a:xfrm>
            <a:off x="1460500" y="5105400"/>
            <a:ext cx="4318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00E5FF"/>
                </a:solidFill>
                <a:latin typeface="Noto Sans SC" panose="020B0200000000000000" charset="-122"/>
                <a:ea typeface="Noto Sans SC" panose="020B0200000000000000" charset="-122"/>
                <a:cs typeface="Noto Sans SC" panose="020B0200000000000000" charset="-122"/>
                <a:sym typeface="Noto Sans SC" panose="020B0200000000000000" charset="-122"/>
              </a:rPr>
              <a:t>核心总结</a:t>
            </a:r>
            <a:endParaRPr lang="en-US" sz="1100"/>
          </a:p>
        </p:txBody>
      </p:sp>
      <p:sp>
        <p:nvSpPr>
          <p:cNvPr id="14" name="AutoShape 14"/>
          <p:cNvSpPr/>
          <p:nvPr/>
        </p:nvSpPr>
        <p:spPr>
          <a:xfrm>
            <a:off x="1016000" y="5524500"/>
            <a:ext cx="4699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3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通过MOV指令可以方便地为寄存器赋值或进行数据转移，支持16位和32位操作。</a:t>
            </a:r>
            <a:endParaRPr lang="en-US" sz="1100"/>
          </a:p>
        </p:txBody>
      </p:sp>
      <p:sp>
        <p:nvSpPr>
          <p:cNvPr id="15" name="AutoShape 15"/>
          <p:cNvSpPr/>
          <p:nvPr/>
        </p:nvSpPr>
        <p:spPr>
          <a:xfrm>
            <a:off x="6223000" y="1524000"/>
            <a:ext cx="5207000" cy="4572000"/>
          </a:xfrm>
          <a:prstGeom prst="roundRect">
            <a:avLst>
              <a:gd name="adj" fmla="val 2777"/>
            </a:avLst>
          </a:prstGeom>
          <a:solidFill>
            <a:srgbClr val="000000">
              <a:alpha val="40000"/>
            </a:srgbClr>
          </a:solidFill>
          <a:ln w="12700" cap="flat" cmpd="sng">
            <a:solidFill>
              <a:srgbClr val="00A1FF">
                <a:alpha val="30000"/>
              </a:srgbClr>
            </a:solidFill>
            <a:prstDash val="solid"/>
            <a:round/>
          </a:ln>
        </p:spPr>
        <p:txBody>
          <a:bodyPr vert="horz" wrap="square" lIns="63500" tIns="63500" rIns="63500" bIns="63500" rtlCol="0" anchor="ctr"/>
          <a:lstStyle/>
          <a:p>
            <a:pPr algn="ctr">
              <a:defRPr/>
            </a:pPr>
          </a:p>
        </p:txBody>
      </p:sp>
      <p:pic>
        <p:nvPicPr>
          <p:cNvPr id="16" name="Picture 16"/>
          <p:cNvPicPr>
            <a:picLocks noChangeAspect="1"/>
          </p:cNvPicPr>
          <p:nvPr/>
        </p:nvPicPr>
        <p:blipFill>
          <a:blip r:embed="rId8"/>
          <a:srcRect l="-5" r="-60"/>
          <a:stretch>
            <a:fillRect/>
          </a:stretch>
        </p:blipFill>
        <p:spPr>
          <a:xfrm>
            <a:off x="6223000" y="2999740"/>
            <a:ext cx="5170805" cy="636905"/>
          </a:xfrm>
          <a:prstGeom prst="rect">
            <a:avLst/>
          </a:prstGeom>
          <a:noFill/>
          <a:ln w="25400" cap="flat" cmpd="sng">
            <a:noFill/>
            <a:prstDash val="solid"/>
            <a:round/>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00A1FF"/>
                </a:solidFill>
                <a:latin typeface="Noto Sans SC" panose="020B0200000000000000" charset="-122"/>
                <a:ea typeface="Noto Sans SC" panose="020B0200000000000000" charset="-122"/>
                <a:cs typeface="Noto Sans SC" panose="020B0200000000000000" charset="-122"/>
                <a:sym typeface="Noto Sans SC" panose="020B0200000000000000" charset="-122"/>
              </a:rPr>
              <a:t>MOV指令示例（二）：流水灯控制</a:t>
            </a:r>
            <a:endParaRPr lang="en-US" sz="1100"/>
          </a:p>
        </p:txBody>
      </p:sp>
      <p:sp>
        <p:nvSpPr>
          <p:cNvPr id="3" name="AutoShape 3"/>
          <p:cNvSpPr/>
          <p:nvPr/>
        </p:nvSpPr>
        <p:spPr>
          <a:xfrm>
            <a:off x="762000" y="1397000"/>
            <a:ext cx="5588000" cy="4826000"/>
          </a:xfrm>
          <a:prstGeom prst="roundRect">
            <a:avLst>
              <a:gd name="adj" fmla="val 2631"/>
            </a:avLst>
          </a:prstGeom>
          <a:solidFill>
            <a:srgbClr val="0D1930">
              <a:alpha val="85000"/>
            </a:srgbClr>
          </a:solidFill>
          <a:ln w="12700" cap="flat" cmpd="sng">
            <a:solidFill>
              <a:srgbClr val="00A1FF">
                <a:alpha val="30000"/>
              </a:srgbClr>
            </a:solidFill>
            <a:prstDash val="solid"/>
            <a:round/>
          </a:ln>
        </p:spPr>
        <p:txBody>
          <a:bodyPr vert="horz" wrap="square" lIns="63500" tIns="63500" rIns="63500" bIns="63500" rtlCol="0" anchor="ctr"/>
          <a:lstStyle/>
          <a:p>
            <a:pPr algn="ctr">
              <a:defRPr/>
            </a:pPr>
          </a:p>
        </p:txBody>
      </p:sp>
      <p:sp>
        <p:nvSpPr>
          <p:cNvPr id="4" name="AutoShape 4"/>
          <p:cNvSpPr/>
          <p:nvPr/>
        </p:nvSpPr>
        <p:spPr>
          <a:xfrm>
            <a:off x="1016000" y="1651000"/>
            <a:ext cx="5080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00E5FF"/>
                </a:solidFill>
                <a:latin typeface="Noto Sans SC" panose="020B0200000000000000" charset="-122"/>
                <a:ea typeface="Noto Sans SC" panose="020B0200000000000000" charset="-122"/>
                <a:cs typeface="Noto Sans SC" panose="020B0200000000000000" charset="-122"/>
                <a:sym typeface="Noto Sans SC" panose="020B0200000000000000" charset="-122"/>
              </a:rPr>
              <a:t>控制逻辑解析 (X0-X3 → Y0-Y7)</a:t>
            </a:r>
            <a:endParaRPr lang="en-US" sz="1100"/>
          </a:p>
        </p:txBody>
      </p:sp>
      <p:pic>
        <p:nvPicPr>
          <p:cNvPr id="5" name="Picture 5"/>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16000" y="2222500"/>
            <a:ext cx="304800" cy="304800"/>
          </a:xfrm>
          <a:prstGeom prst="rect">
            <a:avLst/>
          </a:prstGeom>
        </p:spPr>
      </p:pic>
      <p:sp>
        <p:nvSpPr>
          <p:cNvPr id="6" name="AutoShape 6"/>
          <p:cNvSpPr/>
          <p:nvPr/>
        </p:nvSpPr>
        <p:spPr>
          <a:xfrm>
            <a:off x="1397000" y="2184400"/>
            <a:ext cx="4699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1" i="0" u="none" strike="noStrike">
                <a:solidFill>
                  <a:srgbClr val="E0E0E0"/>
                </a:solidFill>
                <a:latin typeface="Noto Sans SC" panose="020B0200000000000000" charset="-122"/>
                <a:ea typeface="Noto Sans SC" panose="020B0200000000000000" charset="-122"/>
                <a:cs typeface="Noto Sans SC" panose="020B0200000000000000" charset="-122"/>
                <a:sym typeface="Noto Sans SC" panose="020B0200000000000000" charset="-122"/>
              </a:rPr>
              <a:t>X0=ON (全亮模式)</a:t>
            </a:r>
            <a:endParaRPr lang="en-US" sz="1100"/>
          </a:p>
          <a:p>
            <a:pPr indent="0" algn="l">
              <a:lnSpc>
                <a:spcPct val="125000"/>
              </a:lnSpc>
            </a:pPr>
            <a:r>
              <a:rPr lang="en-US" sz="12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指令: MOV HFF K2Y0 | 二进制: 11111111</a:t>
            </a:r>
            <a:endParaRPr lang="en-US" sz="12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pic>
        <p:nvPicPr>
          <p:cNvPr id="7" name="Picture 7"/>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16000" y="2984500"/>
            <a:ext cx="304800" cy="304800"/>
          </a:xfrm>
          <a:prstGeom prst="rect">
            <a:avLst/>
          </a:prstGeom>
        </p:spPr>
      </p:pic>
      <p:sp>
        <p:nvSpPr>
          <p:cNvPr id="8" name="AutoShape 8"/>
          <p:cNvSpPr/>
          <p:nvPr/>
        </p:nvSpPr>
        <p:spPr>
          <a:xfrm>
            <a:off x="1397000" y="2946400"/>
            <a:ext cx="4699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1" i="0" u="none" strike="noStrike">
                <a:solidFill>
                  <a:srgbClr val="E0E0E0"/>
                </a:solidFill>
                <a:latin typeface="Noto Sans SC" panose="020B0200000000000000" charset="-122"/>
                <a:ea typeface="Noto Sans SC" panose="020B0200000000000000" charset="-122"/>
                <a:cs typeface="Noto Sans SC" panose="020B0200000000000000" charset="-122"/>
                <a:sym typeface="Noto Sans SC" panose="020B0200000000000000" charset="-122"/>
              </a:rPr>
              <a:t>X1=ON (奇数灯亮)</a:t>
            </a:r>
            <a:endParaRPr lang="en-US" sz="1100"/>
          </a:p>
          <a:p>
            <a:pPr indent="0" algn="l">
              <a:lnSpc>
                <a:spcPct val="125000"/>
              </a:lnSpc>
            </a:pPr>
            <a:r>
              <a:rPr lang="en-US" sz="12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指令: MOV HAA K2Y0 | 二进制: 10101010</a:t>
            </a:r>
            <a:endParaRPr lang="en-US" sz="12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pic>
        <p:nvPicPr>
          <p:cNvPr id="9" name="Picture 9"/>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16000" y="3746500"/>
            <a:ext cx="304800" cy="304800"/>
          </a:xfrm>
          <a:prstGeom prst="rect">
            <a:avLst/>
          </a:prstGeom>
        </p:spPr>
      </p:pic>
      <p:sp>
        <p:nvSpPr>
          <p:cNvPr id="10" name="AutoShape 10"/>
          <p:cNvSpPr/>
          <p:nvPr/>
        </p:nvSpPr>
        <p:spPr>
          <a:xfrm>
            <a:off x="1397000" y="3708400"/>
            <a:ext cx="4699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1" i="0" u="none" strike="noStrike">
                <a:solidFill>
                  <a:srgbClr val="E0E0E0"/>
                </a:solidFill>
                <a:latin typeface="Noto Sans SC" panose="020B0200000000000000" charset="-122"/>
                <a:ea typeface="Noto Sans SC" panose="020B0200000000000000" charset="-122"/>
                <a:cs typeface="Noto Sans SC" panose="020B0200000000000000" charset="-122"/>
                <a:sym typeface="Noto Sans SC" panose="020B0200000000000000" charset="-122"/>
              </a:rPr>
              <a:t>X2=ON (偶数灯亮)</a:t>
            </a:r>
            <a:endParaRPr lang="en-US" sz="1100"/>
          </a:p>
          <a:p>
            <a:pPr indent="0" algn="l">
              <a:lnSpc>
                <a:spcPct val="125000"/>
              </a:lnSpc>
            </a:pPr>
            <a:r>
              <a:rPr lang="en-US" sz="12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指令: MOV H55 K2Y0 | 二进制: 01010101</a:t>
            </a:r>
            <a:endParaRPr lang="en-US" sz="12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pic>
        <p:nvPicPr>
          <p:cNvPr id="11" name="Picture 11"/>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16000" y="4508500"/>
            <a:ext cx="304800" cy="304800"/>
          </a:xfrm>
          <a:prstGeom prst="rect">
            <a:avLst/>
          </a:prstGeom>
        </p:spPr>
      </p:pic>
      <p:sp>
        <p:nvSpPr>
          <p:cNvPr id="12" name="AutoShape 12"/>
          <p:cNvSpPr/>
          <p:nvPr/>
        </p:nvSpPr>
        <p:spPr>
          <a:xfrm>
            <a:off x="1397000" y="4470400"/>
            <a:ext cx="4699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1" i="0" u="none" strike="noStrike">
                <a:solidFill>
                  <a:srgbClr val="E0E0E0"/>
                </a:solidFill>
                <a:latin typeface="Noto Sans SC" panose="020B0200000000000000" charset="-122"/>
                <a:ea typeface="Noto Sans SC" panose="020B0200000000000000" charset="-122"/>
                <a:cs typeface="Noto Sans SC" panose="020B0200000000000000" charset="-122"/>
                <a:sym typeface="Noto Sans SC" panose="020B0200000000000000" charset="-122"/>
              </a:rPr>
              <a:t>X3=ON (全灭模式)</a:t>
            </a:r>
            <a:endParaRPr lang="en-US" sz="1100"/>
          </a:p>
          <a:p>
            <a:pPr indent="0" algn="l">
              <a:lnSpc>
                <a:spcPct val="125000"/>
              </a:lnSpc>
            </a:pPr>
            <a:r>
              <a:rPr lang="en-US" sz="12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指令: MOV K0 K2Y0 | 二进制: 00000000</a:t>
            </a:r>
            <a:endParaRPr lang="en-US" sz="12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3" name="AutoShape 13"/>
          <p:cNvSpPr/>
          <p:nvPr/>
        </p:nvSpPr>
        <p:spPr>
          <a:xfrm>
            <a:off x="6604000" y="1397000"/>
            <a:ext cx="4826000" cy="4826000"/>
          </a:xfrm>
          <a:prstGeom prst="roundRect">
            <a:avLst>
              <a:gd name="adj" fmla="val 2631"/>
            </a:avLst>
          </a:prstGeom>
          <a:solidFill>
            <a:srgbClr val="0D1930">
              <a:alpha val="85000"/>
            </a:srgbClr>
          </a:solidFill>
          <a:ln w="12700" cap="flat" cmpd="sng">
            <a:solidFill>
              <a:srgbClr val="00A1FF">
                <a:alpha val="30000"/>
              </a:srgbClr>
            </a:solidFill>
            <a:prstDash val="solid"/>
            <a:round/>
          </a:ln>
        </p:spPr>
        <p:txBody>
          <a:bodyPr vert="horz" wrap="square" lIns="63500" tIns="63500" rIns="63500" bIns="63500" rtlCol="0" anchor="ctr"/>
          <a:lstStyle/>
          <a:p>
            <a:pPr algn="ctr">
              <a:defRPr/>
            </a:pPr>
          </a:p>
        </p:txBody>
      </p:sp>
      <p:sp>
        <p:nvSpPr>
          <p:cNvPr id="14" name="AutoShape 14"/>
          <p:cNvSpPr/>
          <p:nvPr/>
        </p:nvSpPr>
        <p:spPr>
          <a:xfrm>
            <a:off x="6858000" y="1651000"/>
            <a:ext cx="4318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00E5FF"/>
                </a:solidFill>
                <a:latin typeface="Noto Sans SC" panose="020B0200000000000000" charset="-122"/>
                <a:ea typeface="Noto Sans SC" panose="020B0200000000000000" charset="-122"/>
                <a:cs typeface="Noto Sans SC" panose="020B0200000000000000" charset="-122"/>
                <a:sym typeface="Noto Sans SC" panose="020B0200000000000000" charset="-122"/>
              </a:rPr>
              <a:t>梯形图程序示例</a:t>
            </a:r>
            <a:endParaRPr lang="en-US" sz="1100"/>
          </a:p>
        </p:txBody>
      </p:sp>
      <p:pic>
        <p:nvPicPr>
          <p:cNvPr id="15" name="Picture 15"/>
          <p:cNvPicPr>
            <a:picLocks noChangeAspect="1"/>
          </p:cNvPicPr>
          <p:nvPr/>
        </p:nvPicPr>
        <p:blipFill>
          <a:blip r:embed="rId4"/>
          <a:srcRect t="24" b="24"/>
          <a:stretch>
            <a:fillRect/>
          </a:stretch>
        </p:blipFill>
        <p:spPr>
          <a:xfrm>
            <a:off x="6858000" y="2159000"/>
            <a:ext cx="4318000" cy="2857500"/>
          </a:xfrm>
          <a:prstGeom prst="rect">
            <a:avLst/>
          </a:prstGeom>
          <a:noFill/>
          <a:ln w="12700" cap="flat" cmpd="sng">
            <a:solidFill>
              <a:srgbClr val="B0BEC5">
                <a:alpha val="50000"/>
              </a:srgbClr>
            </a:solidFill>
            <a:prstDash val="solid"/>
            <a:round/>
          </a:ln>
        </p:spPr>
      </p:pic>
      <p:sp>
        <p:nvSpPr>
          <p:cNvPr id="16" name="AutoShape 16"/>
          <p:cNvSpPr/>
          <p:nvPr/>
        </p:nvSpPr>
        <p:spPr>
          <a:xfrm>
            <a:off x="6858000" y="5143500"/>
            <a:ext cx="4318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2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图示：使用MOVP（脉冲执行）和MOV指令实现的PLC程序逻辑。通过位组件K2Y0一次性控制8个输出点。</a:t>
            </a:r>
            <a:endParaRPr lang="en-US" sz="110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00A1FF"/>
                </a:solidFill>
                <a:latin typeface="Noto Sans SC" panose="020B0200000000000000" charset="-122"/>
                <a:ea typeface="Noto Sans SC" panose="020B0200000000000000" charset="-122"/>
                <a:cs typeface="Noto Sans SC" panose="020B0200000000000000" charset="-122"/>
                <a:sym typeface="Noto Sans SC" panose="020B0200000000000000" charset="-122"/>
              </a:rPr>
              <a:t>数据交换指令 (XCH, FNC17) 概述</a:t>
            </a:r>
            <a:endParaRPr lang="en-US" sz="1100"/>
          </a:p>
        </p:txBody>
      </p:sp>
      <p:sp>
        <p:nvSpPr>
          <p:cNvPr id="3" name="AutoShape 3"/>
          <p:cNvSpPr/>
          <p:nvPr/>
        </p:nvSpPr>
        <p:spPr>
          <a:xfrm>
            <a:off x="762000" y="1524000"/>
            <a:ext cx="5143500" cy="4572000"/>
          </a:xfrm>
          <a:prstGeom prst="roundRect">
            <a:avLst>
              <a:gd name="adj" fmla="val 2777"/>
            </a:avLst>
          </a:prstGeom>
          <a:solidFill>
            <a:srgbClr val="0D1623">
              <a:alpha val="85000"/>
            </a:srgbClr>
          </a:solidFill>
          <a:ln w="12700" cap="flat" cmpd="sng">
            <a:solidFill>
              <a:srgbClr val="00A1FF">
                <a:alpha val="40000"/>
              </a:srgbClr>
            </a:solidFill>
            <a:prstDash val="solid"/>
            <a:round/>
          </a:ln>
        </p:spPr>
        <p:txBody>
          <a:bodyPr vert="horz" wrap="square" lIns="63500" tIns="63500" rIns="63500" bIns="63500" rtlCol="0" anchor="ctr"/>
          <a:lstStyle/>
          <a:p>
            <a:pPr algn="ctr">
              <a:defRPr/>
            </a:pPr>
          </a:p>
        </p:txBody>
      </p:sp>
      <p:pic>
        <p:nvPicPr>
          <p:cNvPr id="4" name="Picture 4"/>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66800" y="1828800"/>
            <a:ext cx="355600" cy="355600"/>
          </a:xfrm>
          <a:prstGeom prst="rect">
            <a:avLst/>
          </a:prstGeom>
        </p:spPr>
      </p:pic>
      <p:sp>
        <p:nvSpPr>
          <p:cNvPr id="5" name="AutoShape 5"/>
          <p:cNvSpPr/>
          <p:nvPr/>
        </p:nvSpPr>
        <p:spPr>
          <a:xfrm>
            <a:off x="1524000" y="1803400"/>
            <a:ext cx="4064000" cy="4064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指令核心参数与功能</a:t>
            </a:r>
            <a:endParaRPr lang="en-US" sz="1100"/>
          </a:p>
        </p:txBody>
      </p:sp>
      <p:cxnSp>
        <p:nvCxnSpPr>
          <p:cNvPr id="6" name="Connector 6"/>
          <p:cNvCxnSpPr/>
          <p:nvPr/>
        </p:nvCxnSpPr>
        <p:spPr>
          <a:xfrm rot="-9629">
            <a:off x="1066809" y="2279650"/>
            <a:ext cx="4533900" cy="12700"/>
          </a:xfrm>
          <a:prstGeom prst="straightConnector1">
            <a:avLst/>
          </a:prstGeom>
          <a:solidFill>
            <a:srgbClr val="DEE0E3">
              <a:alpha val="100000"/>
            </a:srgbClr>
          </a:solidFill>
          <a:ln w="12700" cap="flat" cmpd="sng">
            <a:solidFill>
              <a:srgbClr val="B0BEC5">
                <a:alpha val="30000"/>
              </a:srgbClr>
            </a:solidFill>
            <a:prstDash val="solid"/>
            <a:round/>
            <a:headEnd type="none" w="med" len="med"/>
            <a:tailEnd type="none" w="med" len="med"/>
          </a:ln>
        </p:spPr>
      </p:cxnSp>
      <p:pic>
        <p:nvPicPr>
          <p:cNvPr id="7" name="Picture 7"/>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66800" y="2489200"/>
            <a:ext cx="254000" cy="254000"/>
          </a:xfrm>
          <a:prstGeom prst="rect">
            <a:avLst/>
          </a:prstGeom>
        </p:spPr>
      </p:pic>
      <p:sp>
        <p:nvSpPr>
          <p:cNvPr id="8" name="AutoShape 8"/>
          <p:cNvSpPr/>
          <p:nvPr/>
        </p:nvSpPr>
        <p:spPr>
          <a:xfrm>
            <a:off x="1397000" y="2463800"/>
            <a:ext cx="42545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1"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功能定义：</a:t>
            </a:r>
            <a:r>
              <a:rPr lang="en-US" sz="1400" b="0" i="0" u="none" strike="noStrike">
                <a:solidFill>
                  <a:srgbClr val="E0E0E0"/>
                </a:solidFill>
                <a:latin typeface="Noto Sans SC" panose="020B0200000000000000" charset="-122"/>
                <a:ea typeface="Noto Sans SC" panose="020B0200000000000000" charset="-122"/>
                <a:cs typeface="Noto Sans SC" panose="020B0200000000000000" charset="-122"/>
                <a:sym typeface="Noto Sans SC" panose="020B0200000000000000" charset="-122"/>
              </a:rPr>
              <a:t>交换两个目标操作数 D1 和 D2 中的数据。</a:t>
            </a:r>
            <a:endParaRPr lang="en-US" sz="1100"/>
          </a:p>
        </p:txBody>
      </p:sp>
      <p:pic>
        <p:nvPicPr>
          <p:cNvPr id="9" name="Picture 9"/>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66800" y="3175000"/>
            <a:ext cx="254000" cy="254000"/>
          </a:xfrm>
          <a:prstGeom prst="rect">
            <a:avLst/>
          </a:prstGeom>
        </p:spPr>
      </p:pic>
      <p:sp>
        <p:nvSpPr>
          <p:cNvPr id="10" name="AutoShape 10"/>
          <p:cNvSpPr/>
          <p:nvPr/>
        </p:nvSpPr>
        <p:spPr>
          <a:xfrm>
            <a:off x="1397000" y="3149600"/>
            <a:ext cx="42545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1"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标准格式：</a:t>
            </a:r>
            <a:r>
              <a:rPr lang="en-US" sz="1400" b="0" i="0" u="none" strike="noStrike">
                <a:solidFill>
                  <a:srgbClr val="00E5FF"/>
                </a:solidFill>
                <a:latin typeface="Noto Sans SC" panose="020B0200000000000000" charset="-122"/>
                <a:ea typeface="Noto Sans SC" panose="020B0200000000000000" charset="-122"/>
                <a:cs typeface="Noto Sans SC" panose="020B0200000000000000" charset="-122"/>
                <a:sym typeface="Noto Sans SC" panose="020B0200000000000000" charset="-122"/>
              </a:rPr>
              <a:t>XCH D1 D2</a:t>
            </a:r>
            <a:endParaRPr lang="en-US" sz="1100"/>
          </a:p>
        </p:txBody>
      </p:sp>
      <p:pic>
        <p:nvPicPr>
          <p:cNvPr id="11" name="Picture 11"/>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066800" y="3860800"/>
            <a:ext cx="254000" cy="254000"/>
          </a:xfrm>
          <a:prstGeom prst="rect">
            <a:avLst/>
          </a:prstGeom>
        </p:spPr>
      </p:pic>
      <p:sp>
        <p:nvSpPr>
          <p:cNvPr id="12" name="AutoShape 12"/>
          <p:cNvSpPr/>
          <p:nvPr/>
        </p:nvSpPr>
        <p:spPr>
          <a:xfrm>
            <a:off x="1397000" y="3835400"/>
            <a:ext cx="42545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1"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操作数范围：</a:t>
            </a:r>
            <a:r>
              <a:rPr lang="en-US" sz="1300" b="0" i="0" u="none" strike="noStrike">
                <a:solidFill>
                  <a:srgbClr val="E0E0E0"/>
                </a:solidFill>
                <a:latin typeface="Noto Sans SC" panose="020B0200000000000000" charset="-122"/>
                <a:ea typeface="Noto Sans SC" panose="020B0200000000000000" charset="-122"/>
                <a:cs typeface="Noto Sans SC" panose="020B0200000000000000" charset="-122"/>
                <a:sym typeface="Noto Sans SC" panose="020B0200000000000000" charset="-122"/>
              </a:rPr>
              <a:t>KnY, KnM, KnS, T, C, D, V, Z</a:t>
            </a:r>
            <a:endParaRPr lang="en-US" sz="1100"/>
          </a:p>
        </p:txBody>
      </p:sp>
      <p:pic>
        <p:nvPicPr>
          <p:cNvPr id="13" name="Picture 13"/>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066800" y="4673600"/>
            <a:ext cx="254000" cy="254000"/>
          </a:xfrm>
          <a:prstGeom prst="rect">
            <a:avLst/>
          </a:prstGeom>
        </p:spPr>
      </p:pic>
      <p:sp>
        <p:nvSpPr>
          <p:cNvPr id="14" name="AutoShape 14"/>
          <p:cNvSpPr/>
          <p:nvPr/>
        </p:nvSpPr>
        <p:spPr>
          <a:xfrm>
            <a:off x="1397000" y="4648200"/>
            <a:ext cx="42545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1"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执行方式：</a:t>
            </a:r>
            <a:r>
              <a:rPr lang="en-US" sz="1400" b="0" i="0" u="none" strike="noStrike">
                <a:solidFill>
                  <a:srgbClr val="E0E0E0"/>
                </a:solidFill>
                <a:latin typeface="Noto Sans SC" panose="020B0200000000000000" charset="-122"/>
                <a:ea typeface="Noto Sans SC" panose="020B0200000000000000" charset="-122"/>
                <a:cs typeface="Noto Sans SC" panose="020B0200000000000000" charset="-122"/>
                <a:sym typeface="Noto Sans SC" panose="020B0200000000000000" charset="-122"/>
              </a:rPr>
              <a:t>支持连续执行和脉冲执行 (XCHP)。</a:t>
            </a:r>
            <a:endParaRPr lang="en-US" sz="1100"/>
          </a:p>
        </p:txBody>
      </p:sp>
      <p:sp>
        <p:nvSpPr>
          <p:cNvPr id="15" name="AutoShape 15"/>
          <p:cNvSpPr/>
          <p:nvPr/>
        </p:nvSpPr>
        <p:spPr>
          <a:xfrm>
            <a:off x="6286500" y="1524000"/>
            <a:ext cx="5143500" cy="4572000"/>
          </a:xfrm>
          <a:prstGeom prst="roundRect">
            <a:avLst>
              <a:gd name="adj" fmla="val 2777"/>
            </a:avLst>
          </a:prstGeom>
          <a:solidFill>
            <a:srgbClr val="0D1623">
              <a:alpha val="85000"/>
            </a:srgbClr>
          </a:solidFill>
          <a:ln w="12700" cap="flat" cmpd="sng">
            <a:solidFill>
              <a:srgbClr val="00E5FF">
                <a:alpha val="40000"/>
              </a:srgbClr>
            </a:solidFill>
            <a:prstDash val="solid"/>
            <a:round/>
          </a:ln>
        </p:spPr>
        <p:txBody>
          <a:bodyPr vert="horz" wrap="square" lIns="63500" tIns="63500" rIns="63500" bIns="63500" rtlCol="0" anchor="ctr"/>
          <a:lstStyle/>
          <a:p>
            <a:pPr algn="ctr">
              <a:defRPr/>
            </a:pPr>
          </a:p>
        </p:txBody>
      </p:sp>
      <p:pic>
        <p:nvPicPr>
          <p:cNvPr id="16" name="Picture 16"/>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6591300" y="1828800"/>
            <a:ext cx="355600" cy="355600"/>
          </a:xfrm>
          <a:prstGeom prst="rect">
            <a:avLst/>
          </a:prstGeom>
        </p:spPr>
      </p:pic>
      <p:sp>
        <p:nvSpPr>
          <p:cNvPr id="17" name="AutoShape 17"/>
          <p:cNvSpPr/>
          <p:nvPr/>
        </p:nvSpPr>
        <p:spPr>
          <a:xfrm>
            <a:off x="7048500" y="1803400"/>
            <a:ext cx="4064000" cy="4064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关键注意事项与避坑指南</a:t>
            </a:r>
            <a:endParaRPr lang="en-US" sz="1100"/>
          </a:p>
        </p:txBody>
      </p:sp>
      <p:cxnSp>
        <p:nvCxnSpPr>
          <p:cNvPr id="18" name="Connector 18"/>
          <p:cNvCxnSpPr/>
          <p:nvPr/>
        </p:nvCxnSpPr>
        <p:spPr>
          <a:xfrm rot="-9629">
            <a:off x="6591309" y="2279650"/>
            <a:ext cx="4533900" cy="12700"/>
          </a:xfrm>
          <a:prstGeom prst="straightConnector1">
            <a:avLst/>
          </a:prstGeom>
          <a:solidFill>
            <a:srgbClr val="DEE0E3">
              <a:alpha val="100000"/>
            </a:srgbClr>
          </a:solidFill>
          <a:ln w="12700" cap="flat" cmpd="sng">
            <a:solidFill>
              <a:srgbClr val="B0BEC5">
                <a:alpha val="30000"/>
              </a:srgbClr>
            </a:solidFill>
            <a:prstDash val="solid"/>
            <a:round/>
            <a:headEnd type="none" w="med" len="med"/>
            <a:tailEnd type="none" w="med" len="med"/>
          </a:ln>
        </p:spPr>
      </p:cxnSp>
      <p:pic>
        <p:nvPicPr>
          <p:cNvPr id="19" name="Picture 19"/>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6591300" y="2489200"/>
            <a:ext cx="254000" cy="254000"/>
          </a:xfrm>
          <a:prstGeom prst="rect">
            <a:avLst/>
          </a:prstGeom>
        </p:spPr>
      </p:pic>
      <p:sp>
        <p:nvSpPr>
          <p:cNvPr id="20" name="AutoShape 20"/>
          <p:cNvSpPr/>
          <p:nvPr/>
        </p:nvSpPr>
        <p:spPr>
          <a:xfrm>
            <a:off x="6921500" y="2463800"/>
            <a:ext cx="42545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1"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强烈推荐用法：</a:t>
            </a:r>
            <a:r>
              <a:rPr lang="en-US" sz="1400" b="0" i="0" u="none" strike="noStrike">
                <a:solidFill>
                  <a:srgbClr val="E0E0E0"/>
                </a:solidFill>
                <a:latin typeface="Noto Sans SC" panose="020B0200000000000000" charset="-122"/>
                <a:ea typeface="Noto Sans SC" panose="020B0200000000000000" charset="-122"/>
                <a:cs typeface="Noto Sans SC" panose="020B0200000000000000" charset="-122"/>
                <a:sym typeface="Noto Sans SC" panose="020B0200000000000000" charset="-122"/>
              </a:rPr>
              <a:t>务必使用脉冲执行方式 (XCHP)，确保数据仅交换一次。</a:t>
            </a:r>
            <a:endParaRPr lang="en-US" sz="1100"/>
          </a:p>
        </p:txBody>
      </p:sp>
      <p:pic>
        <p:nvPicPr>
          <p:cNvPr id="21" name="Picture 21"/>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6591300" y="3302000"/>
            <a:ext cx="254000" cy="254000"/>
          </a:xfrm>
          <a:prstGeom prst="rect">
            <a:avLst/>
          </a:prstGeom>
        </p:spPr>
      </p:pic>
      <p:sp>
        <p:nvSpPr>
          <p:cNvPr id="22" name="AutoShape 22"/>
          <p:cNvSpPr/>
          <p:nvPr/>
        </p:nvSpPr>
        <p:spPr>
          <a:xfrm>
            <a:off x="6921500" y="3276600"/>
            <a:ext cx="4254500" cy="1270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1"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连续执行风险：</a:t>
            </a:r>
            <a:r>
              <a:rPr lang="en-US" sz="1400" b="0" i="0" u="none" strike="noStrike">
                <a:solidFill>
                  <a:srgbClr val="E0E0E0"/>
                </a:solidFill>
                <a:latin typeface="Noto Sans SC" panose="020B0200000000000000" charset="-122"/>
                <a:ea typeface="Noto Sans SC" panose="020B0200000000000000" charset="-122"/>
                <a:cs typeface="Noto Sans SC" panose="020B0200000000000000" charset="-122"/>
                <a:sym typeface="Noto Sans SC" panose="020B0200000000000000" charset="-122"/>
              </a:rPr>
              <a:t>若使用连续执行方式，在驱动条件为ON的每个扫描周期，D1和D2的数据都会交换一次，这通常会导致逻辑混乱，非预期结果。</a:t>
            </a:r>
            <a:endParaRPr lang="en-US" sz="110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00A1FF"/>
                </a:solidFill>
                <a:latin typeface="Noto Sans SC" panose="020B0200000000000000" charset="-122"/>
                <a:ea typeface="Noto Sans SC" panose="020B0200000000000000" charset="-122"/>
                <a:cs typeface="Noto Sans SC" panose="020B0200000000000000" charset="-122"/>
                <a:sym typeface="Noto Sans SC" panose="020B0200000000000000" charset="-122"/>
              </a:rPr>
              <a:t>XCH指令示例</a:t>
            </a:r>
            <a:endParaRPr lang="en-US" sz="1100"/>
          </a:p>
        </p:txBody>
      </p:sp>
      <p:sp>
        <p:nvSpPr>
          <p:cNvPr id="3" name="AutoShape 3"/>
          <p:cNvSpPr/>
          <p:nvPr/>
        </p:nvSpPr>
        <p:spPr>
          <a:xfrm>
            <a:off x="762000" y="1397000"/>
            <a:ext cx="5207000" cy="4826000"/>
          </a:xfrm>
          <a:prstGeom prst="roundRect">
            <a:avLst>
              <a:gd name="adj" fmla="val 2631"/>
            </a:avLst>
          </a:prstGeom>
          <a:solidFill>
            <a:srgbClr val="0F172A">
              <a:alpha val="70000"/>
            </a:srgbClr>
          </a:solidFill>
          <a:ln w="12700" cap="flat" cmpd="sng">
            <a:solidFill>
              <a:srgbClr val="00A1FF">
                <a:alpha val="30000"/>
              </a:srgbClr>
            </a:solidFill>
            <a:prstDash val="solid"/>
            <a:round/>
          </a:ln>
        </p:spPr>
        <p:txBody>
          <a:bodyPr vert="horz" wrap="square" lIns="63500" tIns="63500" rIns="63500" bIns="63500" rtlCol="0" anchor="ctr"/>
          <a:lstStyle/>
          <a:p>
            <a:pPr algn="ctr">
              <a:defRPr/>
            </a:pPr>
          </a:p>
        </p:txBody>
      </p:sp>
      <p:pic>
        <p:nvPicPr>
          <p:cNvPr id="4" name="Picture 4"/>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16000" y="1651000"/>
            <a:ext cx="304800" cy="304800"/>
          </a:xfrm>
          <a:prstGeom prst="rect">
            <a:avLst/>
          </a:prstGeom>
        </p:spPr>
      </p:pic>
      <p:sp>
        <p:nvSpPr>
          <p:cNvPr id="5" name="AutoShape 5"/>
          <p:cNvSpPr/>
          <p:nvPr/>
        </p:nvSpPr>
        <p:spPr>
          <a:xfrm>
            <a:off x="1397000" y="1625600"/>
            <a:ext cx="4318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00E5FF"/>
                </a:solidFill>
                <a:latin typeface="Noto Sans SC" panose="020B0200000000000000" charset="-122"/>
                <a:ea typeface="Noto Sans SC" panose="020B0200000000000000" charset="-122"/>
                <a:cs typeface="Noto Sans SC" panose="020B0200000000000000" charset="-122"/>
                <a:sym typeface="Noto Sans SC" panose="020B0200000000000000" charset="-122"/>
              </a:rPr>
              <a:t>程序执行逻辑解析</a:t>
            </a:r>
            <a:endParaRPr lang="en-US" sz="1100"/>
          </a:p>
        </p:txBody>
      </p:sp>
      <p:cxnSp>
        <p:nvCxnSpPr>
          <p:cNvPr id="6" name="Connector 6"/>
          <p:cNvCxnSpPr/>
          <p:nvPr/>
        </p:nvCxnSpPr>
        <p:spPr>
          <a:xfrm rot="-9291">
            <a:off x="1016009" y="2025650"/>
            <a:ext cx="4699000" cy="12700"/>
          </a:xfrm>
          <a:prstGeom prst="straightConnector1">
            <a:avLst/>
          </a:prstGeom>
          <a:solidFill>
            <a:srgbClr val="DEE0E3">
              <a:alpha val="100000"/>
            </a:srgbClr>
          </a:solidFill>
          <a:ln w="12700" cap="flat" cmpd="sng">
            <a:solidFill>
              <a:srgbClr val="B0BEC5">
                <a:alpha val="30000"/>
              </a:srgbClr>
            </a:solidFill>
            <a:prstDash val="solid"/>
            <a:round/>
            <a:headEnd type="none" w="med" len="med"/>
            <a:tailEnd type="none" w="med" len="med"/>
          </a:ln>
        </p:spPr>
      </p:cxnSp>
      <p:pic>
        <p:nvPicPr>
          <p:cNvPr id="7" name="Picture 7"/>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6000" y="2286000"/>
            <a:ext cx="254000" cy="254000"/>
          </a:xfrm>
          <a:prstGeom prst="rect">
            <a:avLst/>
          </a:prstGeom>
        </p:spPr>
      </p:pic>
      <p:sp>
        <p:nvSpPr>
          <p:cNvPr id="8" name="AutoShape 8"/>
          <p:cNvSpPr/>
          <p:nvPr/>
        </p:nvSpPr>
        <p:spPr>
          <a:xfrm>
            <a:off x="1397000" y="2260600"/>
            <a:ext cx="4318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1"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指令类型：</a:t>
            </a:r>
            <a:r>
              <a:rPr lang="en-US" sz="1400" b="0" i="0" u="none" strike="noStrike">
                <a:solidFill>
                  <a:srgbClr val="E2E8F0"/>
                </a:solidFill>
                <a:latin typeface="Noto Sans SC" panose="020B0200000000000000" charset="-122"/>
                <a:ea typeface="Noto Sans SC" panose="020B0200000000000000" charset="-122"/>
                <a:cs typeface="Noto Sans SC" panose="020B0200000000000000" charset="-122"/>
                <a:sym typeface="Noto Sans SC" panose="020B0200000000000000" charset="-122"/>
              </a:rPr>
              <a:t>使用 XCHP (脉冲执行)，区别于连续执行的 XCH。</a:t>
            </a:r>
            <a:endParaRPr lang="en-US" sz="1100"/>
          </a:p>
        </p:txBody>
      </p:sp>
      <p:pic>
        <p:nvPicPr>
          <p:cNvPr id="9" name="Picture 9"/>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6000" y="3048000"/>
            <a:ext cx="254000" cy="254000"/>
          </a:xfrm>
          <a:prstGeom prst="rect">
            <a:avLst/>
          </a:prstGeom>
        </p:spPr>
      </p:pic>
      <p:sp>
        <p:nvSpPr>
          <p:cNvPr id="10" name="AutoShape 10"/>
          <p:cNvSpPr/>
          <p:nvPr/>
        </p:nvSpPr>
        <p:spPr>
          <a:xfrm>
            <a:off x="1397000" y="3022600"/>
            <a:ext cx="4318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1"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触发条件：</a:t>
            </a:r>
            <a:r>
              <a:rPr lang="en-US" sz="1400" b="0" i="0" u="none" strike="noStrike">
                <a:solidFill>
                  <a:srgbClr val="E2E8F0"/>
                </a:solidFill>
                <a:latin typeface="Noto Sans SC" panose="020B0200000000000000" charset="-122"/>
                <a:ea typeface="Noto Sans SC" panose="020B0200000000000000" charset="-122"/>
                <a:cs typeface="Noto Sans SC" panose="020B0200000000000000" charset="-122"/>
                <a:sym typeface="Noto Sans SC" panose="020B0200000000000000" charset="-122"/>
              </a:rPr>
              <a:t>仅在 X0 由 OFF 变为 ON 的上升沿瞬间执行一次。</a:t>
            </a:r>
            <a:endParaRPr lang="en-US" sz="1100"/>
          </a:p>
        </p:txBody>
      </p:sp>
      <p:pic>
        <p:nvPicPr>
          <p:cNvPr id="11" name="Picture 11"/>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016000" y="3810000"/>
            <a:ext cx="254000" cy="254000"/>
          </a:xfrm>
          <a:prstGeom prst="rect">
            <a:avLst/>
          </a:prstGeom>
        </p:spPr>
      </p:pic>
      <p:sp>
        <p:nvSpPr>
          <p:cNvPr id="12" name="AutoShape 12"/>
          <p:cNvSpPr/>
          <p:nvPr/>
        </p:nvSpPr>
        <p:spPr>
          <a:xfrm>
            <a:off x="1397000" y="3784600"/>
            <a:ext cx="4318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1"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数据变化：</a:t>
            </a:r>
            <a:r>
              <a:rPr lang="en-US" sz="1400" b="0" i="0" u="none" strike="noStrike">
                <a:solidFill>
                  <a:srgbClr val="E2E8F0"/>
                </a:solidFill>
                <a:latin typeface="Noto Sans SC" panose="020B0200000000000000" charset="-122"/>
                <a:ea typeface="Noto Sans SC" panose="020B0200000000000000" charset="-122"/>
                <a:cs typeface="Noto Sans SC" panose="020B0200000000000000" charset="-122"/>
                <a:sym typeface="Noto Sans SC" panose="020B0200000000000000" charset="-122"/>
              </a:rPr>
              <a:t>交换前 D2=100, D3=200；执行后 D2=200, D3=100。</a:t>
            </a:r>
            <a:endParaRPr lang="en-US" sz="1100"/>
          </a:p>
        </p:txBody>
      </p:sp>
      <p:pic>
        <p:nvPicPr>
          <p:cNvPr id="13" name="Picture 13"/>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016000" y="4572000"/>
            <a:ext cx="254000" cy="254000"/>
          </a:xfrm>
          <a:prstGeom prst="rect">
            <a:avLst/>
          </a:prstGeom>
        </p:spPr>
      </p:pic>
      <p:sp>
        <p:nvSpPr>
          <p:cNvPr id="14" name="AutoShape 14"/>
          <p:cNvSpPr/>
          <p:nvPr/>
        </p:nvSpPr>
        <p:spPr>
          <a:xfrm>
            <a:off x="1397000" y="4546600"/>
            <a:ext cx="4318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1"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注意事项：</a:t>
            </a:r>
            <a:r>
              <a:rPr lang="en-US" sz="1400" b="0" i="0" u="none" strike="noStrike">
                <a:solidFill>
                  <a:srgbClr val="E2E8F0"/>
                </a:solidFill>
                <a:latin typeface="Noto Sans SC" panose="020B0200000000000000" charset="-122"/>
                <a:ea typeface="Noto Sans SC" panose="020B0200000000000000" charset="-122"/>
                <a:cs typeface="Noto Sans SC" panose="020B0200000000000000" charset="-122"/>
                <a:sym typeface="Noto Sans SC" panose="020B0200000000000000" charset="-122"/>
              </a:rPr>
              <a:t>若 X0 保持 ON 状态，后续扫描周期不会重复执行交换。</a:t>
            </a:r>
            <a:endParaRPr lang="en-US" sz="1100"/>
          </a:p>
        </p:txBody>
      </p:sp>
      <p:sp>
        <p:nvSpPr>
          <p:cNvPr id="15" name="AutoShape 15"/>
          <p:cNvSpPr/>
          <p:nvPr/>
        </p:nvSpPr>
        <p:spPr>
          <a:xfrm>
            <a:off x="6223000" y="1397000"/>
            <a:ext cx="5207000" cy="4826000"/>
          </a:xfrm>
          <a:prstGeom prst="roundRect">
            <a:avLst>
              <a:gd name="adj" fmla="val 2631"/>
            </a:avLst>
          </a:prstGeom>
          <a:solidFill>
            <a:srgbClr val="0F172A">
              <a:alpha val="70000"/>
            </a:srgbClr>
          </a:solidFill>
          <a:ln w="12700" cap="flat" cmpd="sng">
            <a:solidFill>
              <a:srgbClr val="00A1FF">
                <a:alpha val="30000"/>
              </a:srgbClr>
            </a:solidFill>
            <a:prstDash val="solid"/>
            <a:round/>
          </a:ln>
        </p:spPr>
        <p:txBody>
          <a:bodyPr vert="horz" wrap="square" lIns="63500" tIns="63500" rIns="63500" bIns="63500" rtlCol="0" anchor="ctr"/>
          <a:lstStyle/>
          <a:p>
            <a:pPr algn="ctr">
              <a:defRPr/>
            </a:pPr>
          </a:p>
        </p:txBody>
      </p:sp>
      <p:pic>
        <p:nvPicPr>
          <p:cNvPr id="16" name="Picture 16"/>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6477000" y="1651000"/>
            <a:ext cx="304800" cy="304800"/>
          </a:xfrm>
          <a:prstGeom prst="rect">
            <a:avLst/>
          </a:prstGeom>
        </p:spPr>
      </p:pic>
      <p:sp>
        <p:nvSpPr>
          <p:cNvPr id="17" name="AutoShape 17"/>
          <p:cNvSpPr/>
          <p:nvPr/>
        </p:nvSpPr>
        <p:spPr>
          <a:xfrm>
            <a:off x="6858000" y="1625600"/>
            <a:ext cx="4318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00E5FF"/>
                </a:solidFill>
                <a:latin typeface="Noto Sans SC" panose="020B0200000000000000" charset="-122"/>
                <a:ea typeface="Noto Sans SC" panose="020B0200000000000000" charset="-122"/>
                <a:cs typeface="Noto Sans SC" panose="020B0200000000000000" charset="-122"/>
                <a:sym typeface="Noto Sans SC" panose="020B0200000000000000" charset="-122"/>
              </a:rPr>
              <a:t>梯形图程序示例</a:t>
            </a:r>
            <a:endParaRPr lang="en-US" sz="1100"/>
          </a:p>
        </p:txBody>
      </p:sp>
      <p:cxnSp>
        <p:nvCxnSpPr>
          <p:cNvPr id="18" name="Connector 18"/>
          <p:cNvCxnSpPr/>
          <p:nvPr/>
        </p:nvCxnSpPr>
        <p:spPr>
          <a:xfrm rot="-9291">
            <a:off x="6477009" y="2025650"/>
            <a:ext cx="4699000" cy="12700"/>
          </a:xfrm>
          <a:prstGeom prst="straightConnector1">
            <a:avLst/>
          </a:prstGeom>
          <a:solidFill>
            <a:srgbClr val="DEE0E3">
              <a:alpha val="100000"/>
            </a:srgbClr>
          </a:solidFill>
          <a:ln w="12700" cap="flat" cmpd="sng">
            <a:solidFill>
              <a:srgbClr val="B0BEC5">
                <a:alpha val="30000"/>
              </a:srgbClr>
            </a:solidFill>
            <a:prstDash val="solid"/>
            <a:round/>
            <a:headEnd type="none" w="med" len="med"/>
            <a:tailEnd type="none" w="med" len="med"/>
          </a:ln>
        </p:spPr>
      </p:cxnSp>
      <p:sp>
        <p:nvSpPr>
          <p:cNvPr id="19" name="AutoShape 19"/>
          <p:cNvSpPr/>
          <p:nvPr/>
        </p:nvSpPr>
        <p:spPr>
          <a:xfrm>
            <a:off x="6610350" y="2108200"/>
            <a:ext cx="4699000" cy="3556000"/>
          </a:xfrm>
          <a:prstGeom prst="roundRect">
            <a:avLst>
              <a:gd name="adj" fmla="val 3571"/>
            </a:avLst>
          </a:prstGeom>
          <a:solidFill>
            <a:srgbClr val="FFFFFF">
              <a:alpha val="100000"/>
            </a:srgbClr>
          </a:solidFill>
          <a:ln w="25400" cap="flat" cmpd="sng">
            <a:noFill/>
            <a:prstDash val="solid"/>
            <a:round/>
          </a:ln>
        </p:spPr>
        <p:txBody>
          <a:bodyPr vert="horz" wrap="square" lIns="63500" tIns="63500" rIns="63500" bIns="63500" rtlCol="0" anchor="ctr"/>
          <a:lstStyle/>
          <a:p>
            <a:pPr algn="ctr">
              <a:defRPr/>
            </a:pPr>
          </a:p>
        </p:txBody>
      </p:sp>
      <p:pic>
        <p:nvPicPr>
          <p:cNvPr id="20" name="Picture 20"/>
          <p:cNvPicPr>
            <a:picLocks noChangeAspect="1"/>
          </p:cNvPicPr>
          <p:nvPr/>
        </p:nvPicPr>
        <p:blipFill>
          <a:blip r:embed="rId14"/>
          <a:srcRect l="-761" t="7681" r="-292" b="-9130"/>
          <a:stretch>
            <a:fillRect/>
          </a:stretch>
        </p:blipFill>
        <p:spPr>
          <a:xfrm>
            <a:off x="6781800" y="2808605"/>
            <a:ext cx="4354195" cy="444500"/>
          </a:xfrm>
          <a:prstGeom prst="rect">
            <a:avLst/>
          </a:prstGeom>
          <a:noFill/>
          <a:ln w="25400" cap="flat" cmpd="sng">
            <a:noFill/>
            <a:prstDash val="solid"/>
            <a:round/>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121212">
            <a:alpha val="100000"/>
          </a:srgbClr>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1"/>
          <a:srcRect/>
          <a:stretch>
            <a:fillRect/>
          </a:stretch>
        </p:blipFill>
        <p:spPr>
          <a:xfrm>
            <a:off x="0" y="0"/>
            <a:ext cx="12192000" cy="6858000"/>
          </a:xfrm>
          <a:prstGeom prst="rect">
            <a:avLst/>
          </a:prstGeom>
          <a:noFill/>
          <a:ln w="25400" cap="flat" cmpd="sng">
            <a:noFill/>
            <a:prstDash val="solid"/>
            <a:round/>
          </a:ln>
        </p:spPr>
      </p:pic>
      <p:sp>
        <p:nvSpPr>
          <p:cNvPr id="3" name="AutoShape 3"/>
          <p:cNvSpPr/>
          <p:nvPr/>
        </p:nvSpPr>
        <p:spPr>
          <a:xfrm>
            <a:off x="0" y="0"/>
            <a:ext cx="12192000" cy="6858000"/>
          </a:xfrm>
          <a:prstGeom prst="roundRect">
            <a:avLst>
              <a:gd name="adj" fmla="val 0"/>
            </a:avLst>
          </a:prstGeom>
          <a:solidFill>
            <a:srgbClr val="0A0F1E">
              <a:alpha val="70000"/>
            </a:srgbClr>
          </a:solidFill>
          <a:ln w="25400" cap="flat" cmpd="sng">
            <a:noFill/>
            <a:prstDash val="solid"/>
            <a:round/>
          </a:ln>
        </p:spPr>
        <p:txBody>
          <a:bodyPr vert="horz" wrap="square" lIns="63500" tIns="63500" rIns="63500" bIns="63500" rtlCol="0" anchor="ctr"/>
          <a:lstStyle/>
          <a:p>
            <a:pPr algn="ctr">
              <a:defRPr/>
            </a:pPr>
          </a:p>
        </p:txBody>
      </p:sp>
      <p:pic>
        <p:nvPicPr>
          <p:cNvPr id="4" name="Picture 4"/>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689600" y="2032000"/>
            <a:ext cx="812800" cy="812800"/>
          </a:xfrm>
          <a:prstGeom prst="rect">
            <a:avLst/>
          </a:prstGeom>
        </p:spPr>
      </p:pic>
      <p:sp>
        <p:nvSpPr>
          <p:cNvPr id="5" name="AutoShape 5"/>
          <p:cNvSpPr/>
          <p:nvPr/>
        </p:nvSpPr>
        <p:spPr>
          <a:xfrm>
            <a:off x="1016000" y="3048000"/>
            <a:ext cx="10160000" cy="762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36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2.3 算术与逻辑运算指令</a:t>
            </a:r>
            <a:endParaRPr lang="en-US" sz="1100"/>
          </a:p>
        </p:txBody>
      </p:sp>
      <p:cxnSp>
        <p:nvCxnSpPr>
          <p:cNvPr id="6" name="Connector 6"/>
          <p:cNvCxnSpPr/>
          <p:nvPr/>
        </p:nvCxnSpPr>
        <p:spPr>
          <a:xfrm rot="-42969">
            <a:off x="5588040" y="3994150"/>
            <a:ext cx="1016000" cy="12700"/>
          </a:xfrm>
          <a:prstGeom prst="straightConnector1">
            <a:avLst/>
          </a:prstGeom>
          <a:solidFill>
            <a:srgbClr val="DEE0E3">
              <a:alpha val="100000"/>
            </a:srgbClr>
          </a:solidFill>
          <a:ln w="38100" cap="flat" cmpd="sng">
            <a:solidFill>
              <a:srgbClr val="00A1FF">
                <a:alpha val="100000"/>
              </a:srgbClr>
            </a:solidFill>
            <a:prstDash val="solid"/>
            <a:round/>
            <a:headEnd type="none" w="lg" len="lg"/>
            <a:tailEnd type="none" w="lg" len="lg"/>
          </a:ln>
        </p:spPr>
      </p:cxnSp>
      <p:sp>
        <p:nvSpPr>
          <p:cNvPr id="7" name="AutoShape 7"/>
          <p:cNvSpPr/>
          <p:nvPr/>
        </p:nvSpPr>
        <p:spPr>
          <a:xfrm>
            <a:off x="2286000" y="4191000"/>
            <a:ext cx="7620000" cy="508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6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PLC 核心算法与数据处理基础</a:t>
            </a:r>
            <a:endParaRPr lang="en-US" sz="110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762000" y="508000"/>
            <a:ext cx="10668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00A1FF"/>
                </a:solidFill>
                <a:latin typeface="Noto Sans SC" panose="020B0200000000000000" charset="-122"/>
                <a:ea typeface="Noto Sans SC" panose="020B0200000000000000" charset="-122"/>
                <a:cs typeface="Noto Sans SC" panose="020B0200000000000000" charset="-122"/>
                <a:sym typeface="Noto Sans SC" panose="020B0200000000000000" charset="-122"/>
              </a:rPr>
              <a:t>算术运算指令</a:t>
            </a:r>
            <a:endParaRPr lang="en-US" sz="1100"/>
          </a:p>
        </p:txBody>
      </p:sp>
      <p:sp>
        <p:nvSpPr>
          <p:cNvPr id="3" name="AutoShape 3"/>
          <p:cNvSpPr/>
          <p:nvPr/>
        </p:nvSpPr>
        <p:spPr>
          <a:xfrm>
            <a:off x="762000" y="1397000"/>
            <a:ext cx="5588000" cy="889000"/>
          </a:xfrm>
          <a:prstGeom prst="roundRect">
            <a:avLst>
              <a:gd name="adj" fmla="val 14285"/>
            </a:avLst>
          </a:prstGeom>
          <a:solidFill>
            <a:srgbClr val="FFFFFF">
              <a:alpha val="8000"/>
            </a:srgbClr>
          </a:solidFill>
          <a:ln w="12700" cap="flat" cmpd="sng">
            <a:solidFill>
              <a:srgbClr val="00A1FF">
                <a:alpha val="30000"/>
              </a:srgbClr>
            </a:solidFill>
            <a:prstDash val="solid"/>
            <a:round/>
          </a:ln>
        </p:spPr>
        <p:txBody>
          <a:bodyPr vert="horz" wrap="square" lIns="63500" tIns="63500" rIns="63500" bIns="63500" rtlCol="0" anchor="ctr"/>
          <a:lstStyle/>
          <a:p>
            <a:pPr algn="ctr">
              <a:defRPr/>
            </a:pPr>
          </a:p>
        </p:txBody>
      </p:sp>
      <p:pic>
        <p:nvPicPr>
          <p:cNvPr id="4" name="Picture 4"/>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52500" y="1587500"/>
            <a:ext cx="508000" cy="508000"/>
          </a:xfrm>
          <a:prstGeom prst="rect">
            <a:avLst/>
          </a:prstGeom>
        </p:spPr>
      </p:pic>
      <p:sp>
        <p:nvSpPr>
          <p:cNvPr id="5" name="AutoShape 5"/>
          <p:cNvSpPr/>
          <p:nvPr/>
        </p:nvSpPr>
        <p:spPr>
          <a:xfrm>
            <a:off x="1587500" y="1498600"/>
            <a:ext cx="4572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ADD (FNC20) 加法运算</a:t>
            </a:r>
            <a:endParaRPr lang="en-US" sz="1100"/>
          </a:p>
        </p:txBody>
      </p:sp>
      <p:sp>
        <p:nvSpPr>
          <p:cNvPr id="6" name="AutoShape 6"/>
          <p:cNvSpPr/>
          <p:nvPr/>
        </p:nvSpPr>
        <p:spPr>
          <a:xfrm>
            <a:off x="1587500" y="1828800"/>
            <a:ext cx="4572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2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指令格式：ADD S1 S2 D → D = S1 + S2</a:t>
            </a:r>
            <a:endParaRPr lang="en-US" sz="1100"/>
          </a:p>
        </p:txBody>
      </p:sp>
      <p:sp>
        <p:nvSpPr>
          <p:cNvPr id="7" name="AutoShape 7"/>
          <p:cNvSpPr/>
          <p:nvPr/>
        </p:nvSpPr>
        <p:spPr>
          <a:xfrm>
            <a:off x="762000" y="2413000"/>
            <a:ext cx="5588000" cy="889000"/>
          </a:xfrm>
          <a:prstGeom prst="roundRect">
            <a:avLst>
              <a:gd name="adj" fmla="val 14285"/>
            </a:avLst>
          </a:prstGeom>
          <a:solidFill>
            <a:srgbClr val="FFFFFF">
              <a:alpha val="8000"/>
            </a:srgbClr>
          </a:solidFill>
          <a:ln w="12700" cap="flat" cmpd="sng">
            <a:solidFill>
              <a:srgbClr val="00A1FF">
                <a:alpha val="30000"/>
              </a:srgbClr>
            </a:solidFill>
            <a:prstDash val="solid"/>
            <a:round/>
          </a:ln>
        </p:spPr>
        <p:txBody>
          <a:bodyPr vert="horz" wrap="square" lIns="63500" tIns="63500" rIns="63500" bIns="63500" rtlCol="0" anchor="ctr"/>
          <a:lstStyle/>
          <a:p>
            <a:pPr algn="ctr">
              <a:defRPr/>
            </a:pPr>
          </a:p>
        </p:txBody>
      </p:sp>
      <p:pic>
        <p:nvPicPr>
          <p:cNvPr id="8" name="Picture 8"/>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52500" y="2603500"/>
            <a:ext cx="508000" cy="508000"/>
          </a:xfrm>
          <a:prstGeom prst="rect">
            <a:avLst/>
          </a:prstGeom>
        </p:spPr>
      </p:pic>
      <p:sp>
        <p:nvSpPr>
          <p:cNvPr id="9" name="AutoShape 9"/>
          <p:cNvSpPr/>
          <p:nvPr/>
        </p:nvSpPr>
        <p:spPr>
          <a:xfrm>
            <a:off x="1587500" y="2514600"/>
            <a:ext cx="4572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SUB (FNC21) 减法运算</a:t>
            </a:r>
            <a:endParaRPr lang="en-US" sz="1100"/>
          </a:p>
        </p:txBody>
      </p:sp>
      <p:sp>
        <p:nvSpPr>
          <p:cNvPr id="10" name="AutoShape 10"/>
          <p:cNvSpPr/>
          <p:nvPr/>
        </p:nvSpPr>
        <p:spPr>
          <a:xfrm>
            <a:off x="1587500" y="2844800"/>
            <a:ext cx="4572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2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指令格式：SUB S1 S2 D → D = S1 - S2</a:t>
            </a:r>
            <a:endParaRPr lang="en-US" sz="1100"/>
          </a:p>
        </p:txBody>
      </p:sp>
      <p:sp>
        <p:nvSpPr>
          <p:cNvPr id="11" name="AutoShape 11"/>
          <p:cNvSpPr/>
          <p:nvPr/>
        </p:nvSpPr>
        <p:spPr>
          <a:xfrm>
            <a:off x="762000" y="3429000"/>
            <a:ext cx="5588000" cy="889000"/>
          </a:xfrm>
          <a:prstGeom prst="roundRect">
            <a:avLst>
              <a:gd name="adj" fmla="val 14285"/>
            </a:avLst>
          </a:prstGeom>
          <a:solidFill>
            <a:srgbClr val="FFFFFF">
              <a:alpha val="8000"/>
            </a:srgbClr>
          </a:solidFill>
          <a:ln w="12700" cap="flat" cmpd="sng">
            <a:solidFill>
              <a:srgbClr val="00A1FF">
                <a:alpha val="30000"/>
              </a:srgbClr>
            </a:solidFill>
            <a:prstDash val="solid"/>
            <a:round/>
          </a:ln>
        </p:spPr>
        <p:txBody>
          <a:bodyPr vert="horz" wrap="square" lIns="63500" tIns="63500" rIns="63500" bIns="63500" rtlCol="0" anchor="ctr"/>
          <a:lstStyle/>
          <a:p>
            <a:pPr algn="ctr">
              <a:defRPr/>
            </a:pPr>
          </a:p>
        </p:txBody>
      </p:sp>
      <p:pic>
        <p:nvPicPr>
          <p:cNvPr id="12" name="Picture 12"/>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52500" y="3619500"/>
            <a:ext cx="508000" cy="508000"/>
          </a:xfrm>
          <a:prstGeom prst="rect">
            <a:avLst/>
          </a:prstGeom>
        </p:spPr>
      </p:pic>
      <p:sp>
        <p:nvSpPr>
          <p:cNvPr id="13" name="AutoShape 13"/>
          <p:cNvSpPr/>
          <p:nvPr/>
        </p:nvSpPr>
        <p:spPr>
          <a:xfrm>
            <a:off x="1587500" y="3530600"/>
            <a:ext cx="4572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MUL (FNC22) 乘法运算</a:t>
            </a:r>
            <a:endParaRPr lang="en-US" sz="1100"/>
          </a:p>
        </p:txBody>
      </p:sp>
      <p:sp>
        <p:nvSpPr>
          <p:cNvPr id="14" name="AutoShape 14"/>
          <p:cNvSpPr/>
          <p:nvPr/>
        </p:nvSpPr>
        <p:spPr>
          <a:xfrm>
            <a:off x="1587500" y="3860800"/>
            <a:ext cx="4572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2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指令格式：MUL S1 S2 D → D = S1 × S2</a:t>
            </a:r>
            <a:endParaRPr lang="en-US" sz="1100"/>
          </a:p>
        </p:txBody>
      </p:sp>
      <p:sp>
        <p:nvSpPr>
          <p:cNvPr id="15" name="AutoShape 15"/>
          <p:cNvSpPr/>
          <p:nvPr/>
        </p:nvSpPr>
        <p:spPr>
          <a:xfrm>
            <a:off x="762000" y="4445000"/>
            <a:ext cx="5588000" cy="889000"/>
          </a:xfrm>
          <a:prstGeom prst="roundRect">
            <a:avLst>
              <a:gd name="adj" fmla="val 14285"/>
            </a:avLst>
          </a:prstGeom>
          <a:solidFill>
            <a:srgbClr val="FFFFFF">
              <a:alpha val="8000"/>
            </a:srgbClr>
          </a:solidFill>
          <a:ln w="12700" cap="flat" cmpd="sng">
            <a:solidFill>
              <a:srgbClr val="00A1FF">
                <a:alpha val="30000"/>
              </a:srgbClr>
            </a:solidFill>
            <a:prstDash val="solid"/>
            <a:round/>
          </a:ln>
        </p:spPr>
        <p:txBody>
          <a:bodyPr vert="horz" wrap="square" lIns="63500" tIns="63500" rIns="63500" bIns="63500" rtlCol="0" anchor="ctr"/>
          <a:lstStyle/>
          <a:p>
            <a:pPr algn="ctr">
              <a:defRPr/>
            </a:pPr>
          </a:p>
        </p:txBody>
      </p:sp>
      <p:pic>
        <p:nvPicPr>
          <p:cNvPr id="16" name="Picture 16"/>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952500" y="4635500"/>
            <a:ext cx="508000" cy="508000"/>
          </a:xfrm>
          <a:prstGeom prst="rect">
            <a:avLst/>
          </a:prstGeom>
        </p:spPr>
      </p:pic>
      <p:sp>
        <p:nvSpPr>
          <p:cNvPr id="17" name="AutoShape 17"/>
          <p:cNvSpPr/>
          <p:nvPr/>
        </p:nvSpPr>
        <p:spPr>
          <a:xfrm>
            <a:off x="1587500" y="4546600"/>
            <a:ext cx="4572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DIV (FNC23) 除法运算</a:t>
            </a:r>
            <a:endParaRPr lang="en-US" sz="1100"/>
          </a:p>
        </p:txBody>
      </p:sp>
      <p:sp>
        <p:nvSpPr>
          <p:cNvPr id="18" name="AutoShape 18"/>
          <p:cNvSpPr/>
          <p:nvPr/>
        </p:nvSpPr>
        <p:spPr>
          <a:xfrm>
            <a:off x="1587500" y="4876800"/>
            <a:ext cx="4572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2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指令格式：DIV S1 S2 D → D=商，D+1=余数</a:t>
            </a:r>
            <a:endParaRPr lang="en-US" sz="1100"/>
          </a:p>
        </p:txBody>
      </p:sp>
      <p:sp>
        <p:nvSpPr>
          <p:cNvPr id="19" name="AutoShape 19"/>
          <p:cNvSpPr/>
          <p:nvPr/>
        </p:nvSpPr>
        <p:spPr>
          <a:xfrm>
            <a:off x="762000" y="5461000"/>
            <a:ext cx="5588000" cy="762000"/>
          </a:xfrm>
          <a:prstGeom prst="roundRect">
            <a:avLst>
              <a:gd name="adj" fmla="val 16666"/>
            </a:avLst>
          </a:prstGeom>
          <a:solidFill>
            <a:srgbClr val="00A1FF">
              <a:alpha val="15000"/>
            </a:srgbClr>
          </a:solidFill>
          <a:ln w="12700" cap="flat" cmpd="sng">
            <a:solidFill>
              <a:srgbClr val="00A1FF">
                <a:alpha val="50000"/>
              </a:srgbClr>
            </a:solidFill>
            <a:prstDash val="solid"/>
            <a:round/>
          </a:ln>
        </p:spPr>
        <p:txBody>
          <a:bodyPr vert="horz" wrap="square" lIns="63500" tIns="63500" rIns="63500" bIns="63500" rtlCol="0" anchor="ctr"/>
          <a:lstStyle/>
          <a:p>
            <a:pPr algn="ctr">
              <a:defRPr/>
            </a:pPr>
          </a:p>
        </p:txBody>
      </p:sp>
      <p:pic>
        <p:nvPicPr>
          <p:cNvPr id="20" name="Picture 20"/>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952500" y="5651500"/>
            <a:ext cx="381000" cy="381000"/>
          </a:xfrm>
          <a:prstGeom prst="rect">
            <a:avLst/>
          </a:prstGeom>
        </p:spPr>
      </p:pic>
      <p:sp>
        <p:nvSpPr>
          <p:cNvPr id="21" name="AutoShape 21"/>
          <p:cNvSpPr/>
          <p:nvPr/>
        </p:nvSpPr>
        <p:spPr>
          <a:xfrm>
            <a:off x="1460500" y="5588000"/>
            <a:ext cx="4699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应用场景：</a:t>
            </a:r>
            <a:r>
              <a:rPr lang="en-US" sz="13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数学计算、PID控制、定位控制数据处理等。</a:t>
            </a:r>
            <a:endParaRPr lang="en-US" sz="1100"/>
          </a:p>
        </p:txBody>
      </p:sp>
      <p:sp>
        <p:nvSpPr>
          <p:cNvPr id="22" name="AutoShape 22"/>
          <p:cNvSpPr/>
          <p:nvPr/>
        </p:nvSpPr>
        <p:spPr>
          <a:xfrm>
            <a:off x="6604000" y="1397000"/>
            <a:ext cx="4826000" cy="4826000"/>
          </a:xfrm>
          <a:prstGeom prst="roundRect">
            <a:avLst>
              <a:gd name="adj" fmla="val 2631"/>
            </a:avLst>
          </a:prstGeom>
          <a:solidFill>
            <a:srgbClr val="000000">
              <a:alpha val="30000"/>
            </a:srgbClr>
          </a:solidFill>
          <a:ln w="12700" cap="flat" cmpd="sng">
            <a:solidFill>
              <a:srgbClr val="B0BEC5">
                <a:alpha val="20000"/>
              </a:srgbClr>
            </a:solidFill>
            <a:prstDash val="solid"/>
            <a:round/>
          </a:ln>
        </p:spPr>
        <p:txBody>
          <a:bodyPr vert="horz" wrap="square" lIns="63500" tIns="63500" rIns="63500" bIns="63500" rtlCol="0" anchor="ctr"/>
          <a:lstStyle/>
          <a:p>
            <a:pPr algn="ctr">
              <a:defRPr/>
            </a:pPr>
          </a:p>
        </p:txBody>
      </p:sp>
      <p:pic>
        <p:nvPicPr>
          <p:cNvPr id="23" name="Picture 23"/>
          <p:cNvPicPr>
            <a:picLocks noChangeAspect="1"/>
          </p:cNvPicPr>
          <p:nvPr/>
        </p:nvPicPr>
        <p:blipFill>
          <a:blip r:embed="rId12"/>
          <a:srcRect l="21874" r="21874"/>
          <a:stretch>
            <a:fillRect/>
          </a:stretch>
        </p:blipFill>
        <p:spPr>
          <a:xfrm>
            <a:off x="6794500" y="1587500"/>
            <a:ext cx="4445000" cy="4445000"/>
          </a:xfrm>
          <a:prstGeom prst="roundRect">
            <a:avLst>
              <a:gd name="adj" fmla="val 2857"/>
            </a:avLst>
          </a:prstGeom>
          <a:noFill/>
          <a:ln w="25400" cap="flat" cmpd="sng">
            <a:noFill/>
            <a:prstDash val="solid"/>
            <a:round/>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00A1FF"/>
                </a:solidFill>
                <a:latin typeface="Noto Sans SC" panose="020B0200000000000000" charset="-122"/>
                <a:ea typeface="Noto Sans SC" panose="020B0200000000000000" charset="-122"/>
                <a:cs typeface="Noto Sans SC" panose="020B0200000000000000" charset="-122"/>
                <a:sym typeface="Noto Sans SC" panose="020B0200000000000000" charset="-122"/>
              </a:rPr>
              <a:t>逻辑运算指令</a:t>
            </a:r>
            <a:endParaRPr lang="en-US" sz="1100"/>
          </a:p>
        </p:txBody>
      </p:sp>
      <p:sp>
        <p:nvSpPr>
          <p:cNvPr id="3" name="AutoShape 3"/>
          <p:cNvSpPr/>
          <p:nvPr/>
        </p:nvSpPr>
        <p:spPr>
          <a:xfrm>
            <a:off x="762000" y="1397000"/>
            <a:ext cx="5334000" cy="4953000"/>
          </a:xfrm>
          <a:prstGeom prst="roundRect">
            <a:avLst>
              <a:gd name="adj" fmla="val 2564"/>
            </a:avLst>
          </a:prstGeom>
          <a:solidFill>
            <a:srgbClr val="141E2D">
              <a:alpha val="70000"/>
            </a:srgbClr>
          </a:solidFill>
          <a:ln w="12700" cap="flat" cmpd="sng">
            <a:solidFill>
              <a:srgbClr val="00A1FF">
                <a:alpha val="30000"/>
              </a:srgbClr>
            </a:solidFill>
            <a:prstDash val="solid"/>
            <a:round/>
          </a:ln>
        </p:spPr>
        <p:txBody>
          <a:bodyPr vert="horz" wrap="square" lIns="63500" tIns="63500" rIns="63500" bIns="63500" rtlCol="0" anchor="ctr"/>
          <a:lstStyle/>
          <a:p>
            <a:pPr algn="ctr">
              <a:defRPr/>
            </a:pPr>
          </a:p>
        </p:txBody>
      </p:sp>
      <p:pic>
        <p:nvPicPr>
          <p:cNvPr id="4" name="Picture 4"/>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16000" y="1651000"/>
            <a:ext cx="304800" cy="304800"/>
          </a:xfrm>
          <a:prstGeom prst="rect">
            <a:avLst/>
          </a:prstGeom>
        </p:spPr>
      </p:pic>
      <p:sp>
        <p:nvSpPr>
          <p:cNvPr id="5" name="AutoShape 5"/>
          <p:cNvSpPr/>
          <p:nvPr/>
        </p:nvSpPr>
        <p:spPr>
          <a:xfrm>
            <a:off x="1397000" y="1625600"/>
            <a:ext cx="4445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AND (FNC26) - 逻辑与</a:t>
            </a:r>
            <a:endParaRPr lang="en-US" sz="1100"/>
          </a:p>
        </p:txBody>
      </p:sp>
      <p:sp>
        <p:nvSpPr>
          <p:cNvPr id="6" name="AutoShape 6"/>
          <p:cNvSpPr/>
          <p:nvPr/>
        </p:nvSpPr>
        <p:spPr>
          <a:xfrm>
            <a:off x="1397000" y="1930400"/>
            <a:ext cx="4445000" cy="254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2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按位进行“与”操作，常用于清零或保留特定位。</a:t>
            </a:r>
            <a:endParaRPr lang="en-US" sz="1100"/>
          </a:p>
        </p:txBody>
      </p:sp>
      <p:pic>
        <p:nvPicPr>
          <p:cNvPr id="7" name="Picture 7"/>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6000" y="2286000"/>
            <a:ext cx="304800" cy="304800"/>
          </a:xfrm>
          <a:prstGeom prst="rect">
            <a:avLst/>
          </a:prstGeom>
        </p:spPr>
      </p:pic>
      <p:sp>
        <p:nvSpPr>
          <p:cNvPr id="8" name="AutoShape 8"/>
          <p:cNvSpPr/>
          <p:nvPr/>
        </p:nvSpPr>
        <p:spPr>
          <a:xfrm>
            <a:off x="1397000" y="2260600"/>
            <a:ext cx="4445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OR (FNC27) - 逻辑或</a:t>
            </a:r>
            <a:endParaRPr lang="en-US" sz="1100"/>
          </a:p>
        </p:txBody>
      </p:sp>
      <p:sp>
        <p:nvSpPr>
          <p:cNvPr id="9" name="AutoShape 9"/>
          <p:cNvSpPr/>
          <p:nvPr/>
        </p:nvSpPr>
        <p:spPr>
          <a:xfrm>
            <a:off x="1397000" y="2565400"/>
            <a:ext cx="4445000" cy="254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2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按位进行“或”操作，常用于置1特定位。</a:t>
            </a:r>
            <a:endParaRPr lang="en-US" sz="1100"/>
          </a:p>
        </p:txBody>
      </p:sp>
      <p:pic>
        <p:nvPicPr>
          <p:cNvPr id="10" name="Picture 10"/>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6000" y="2921000"/>
            <a:ext cx="304800" cy="304800"/>
          </a:xfrm>
          <a:prstGeom prst="rect">
            <a:avLst/>
          </a:prstGeom>
        </p:spPr>
      </p:pic>
      <p:sp>
        <p:nvSpPr>
          <p:cNvPr id="11" name="AutoShape 11"/>
          <p:cNvSpPr/>
          <p:nvPr/>
        </p:nvSpPr>
        <p:spPr>
          <a:xfrm>
            <a:off x="1397000" y="2895600"/>
            <a:ext cx="4445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XOR (FNC28) - 逻辑异或</a:t>
            </a:r>
            <a:endParaRPr lang="en-US" sz="1100"/>
          </a:p>
        </p:txBody>
      </p:sp>
      <p:sp>
        <p:nvSpPr>
          <p:cNvPr id="12" name="AutoShape 12"/>
          <p:cNvSpPr/>
          <p:nvPr/>
        </p:nvSpPr>
        <p:spPr>
          <a:xfrm>
            <a:off x="1397000" y="3200400"/>
            <a:ext cx="4445000" cy="254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2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按位进行“异或”操作，相同为0，不同为1，用于翻转。</a:t>
            </a:r>
            <a:endParaRPr lang="en-US" sz="1100"/>
          </a:p>
        </p:txBody>
      </p:sp>
      <p:pic>
        <p:nvPicPr>
          <p:cNvPr id="13" name="Picture 13"/>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016000" y="3556000"/>
            <a:ext cx="304800" cy="304800"/>
          </a:xfrm>
          <a:prstGeom prst="rect">
            <a:avLst/>
          </a:prstGeom>
        </p:spPr>
      </p:pic>
      <p:sp>
        <p:nvSpPr>
          <p:cNvPr id="14" name="AutoShape 14"/>
          <p:cNvSpPr/>
          <p:nvPr/>
        </p:nvSpPr>
        <p:spPr>
          <a:xfrm>
            <a:off x="1397000" y="3530600"/>
            <a:ext cx="4445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NEG (FNC29) - 求补</a:t>
            </a:r>
            <a:endParaRPr lang="en-US" sz="1100"/>
          </a:p>
        </p:txBody>
      </p:sp>
      <p:sp>
        <p:nvSpPr>
          <p:cNvPr id="15" name="AutoShape 15"/>
          <p:cNvSpPr/>
          <p:nvPr/>
        </p:nvSpPr>
        <p:spPr>
          <a:xfrm>
            <a:off x="1397000" y="3835400"/>
            <a:ext cx="4445000" cy="254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2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对操作数取反加1，用于求负数的补码。</a:t>
            </a:r>
            <a:endParaRPr lang="en-US" sz="1100"/>
          </a:p>
        </p:txBody>
      </p:sp>
      <p:cxnSp>
        <p:nvCxnSpPr>
          <p:cNvPr id="16" name="Connector 16"/>
          <p:cNvCxnSpPr/>
          <p:nvPr/>
        </p:nvCxnSpPr>
        <p:spPr>
          <a:xfrm rot="-9046">
            <a:off x="1016008" y="4248150"/>
            <a:ext cx="4826000" cy="12700"/>
          </a:xfrm>
          <a:prstGeom prst="straightConnector1">
            <a:avLst/>
          </a:prstGeom>
          <a:solidFill>
            <a:srgbClr val="DEE0E3">
              <a:alpha val="100000"/>
            </a:srgbClr>
          </a:solidFill>
          <a:ln w="12700" cap="flat" cmpd="sng">
            <a:solidFill>
              <a:srgbClr val="B0BEC5">
                <a:alpha val="30000"/>
              </a:srgbClr>
            </a:solidFill>
            <a:prstDash val="dash"/>
            <a:round/>
            <a:headEnd type="none" w="med" len="med"/>
            <a:tailEnd type="none" w="med" len="med"/>
          </a:ln>
        </p:spPr>
      </p:cxnSp>
      <p:pic>
        <p:nvPicPr>
          <p:cNvPr id="17" name="Picture 17"/>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016000" y="4445000"/>
            <a:ext cx="304800" cy="304800"/>
          </a:xfrm>
          <a:prstGeom prst="rect">
            <a:avLst/>
          </a:prstGeom>
        </p:spPr>
      </p:pic>
      <p:sp>
        <p:nvSpPr>
          <p:cNvPr id="18" name="AutoShape 18"/>
          <p:cNvSpPr/>
          <p:nvPr/>
        </p:nvSpPr>
        <p:spPr>
          <a:xfrm>
            <a:off x="1397000" y="4419600"/>
            <a:ext cx="4445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核心应用场景</a:t>
            </a:r>
            <a:endParaRPr lang="en-US" sz="1100"/>
          </a:p>
        </p:txBody>
      </p:sp>
      <p:sp>
        <p:nvSpPr>
          <p:cNvPr id="19" name="AutoShape 19"/>
          <p:cNvSpPr/>
          <p:nvPr/>
        </p:nvSpPr>
        <p:spPr>
          <a:xfrm>
            <a:off x="1397000" y="4724400"/>
            <a:ext cx="4445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2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广泛应用于状态判断、数据加密、位操作及标志位处理等底层数据处理场景，是实现高效算法的基础。</a:t>
            </a:r>
            <a:endParaRPr lang="en-US" sz="1100"/>
          </a:p>
        </p:txBody>
      </p:sp>
      <p:sp>
        <p:nvSpPr>
          <p:cNvPr id="20" name="AutoShape 20"/>
          <p:cNvSpPr/>
          <p:nvPr/>
        </p:nvSpPr>
        <p:spPr>
          <a:xfrm>
            <a:off x="6350000" y="1397000"/>
            <a:ext cx="5080000" cy="4953000"/>
          </a:xfrm>
          <a:prstGeom prst="roundRect">
            <a:avLst>
              <a:gd name="adj" fmla="val 2564"/>
            </a:avLst>
          </a:prstGeom>
          <a:solidFill>
            <a:srgbClr val="141E2D">
              <a:alpha val="70000"/>
            </a:srgbClr>
          </a:solidFill>
          <a:ln w="12700" cap="flat" cmpd="sng">
            <a:solidFill>
              <a:srgbClr val="00A1FF">
                <a:alpha val="30000"/>
              </a:srgbClr>
            </a:solidFill>
            <a:prstDash val="solid"/>
            <a:round/>
          </a:ln>
        </p:spPr>
        <p:txBody>
          <a:bodyPr vert="horz" wrap="square" lIns="63500" tIns="63500" rIns="63500" bIns="63500" rtlCol="0" anchor="ctr"/>
          <a:lstStyle/>
          <a:p>
            <a:pPr algn="ctr">
              <a:defRPr/>
            </a:pPr>
          </a:p>
        </p:txBody>
      </p:sp>
      <p:pic>
        <p:nvPicPr>
          <p:cNvPr id="21" name="Picture 21"/>
          <p:cNvPicPr>
            <a:picLocks noChangeAspect="1"/>
          </p:cNvPicPr>
          <p:nvPr/>
        </p:nvPicPr>
        <p:blipFill>
          <a:blip r:embed="rId12"/>
          <a:srcRect l="21071" r="21071"/>
          <a:stretch>
            <a:fillRect/>
          </a:stretch>
        </p:blipFill>
        <p:spPr>
          <a:xfrm>
            <a:off x="6604000" y="1651000"/>
            <a:ext cx="4572000" cy="4445000"/>
          </a:xfrm>
          <a:prstGeom prst="roundRect">
            <a:avLst>
              <a:gd name="adj" fmla="val 2857"/>
            </a:avLst>
          </a:prstGeom>
          <a:noFill/>
          <a:ln w="25400" cap="flat" cmpd="sng">
            <a:noFill/>
            <a:prstDash val="solid"/>
            <a:round/>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121212">
            <a:alpha val="100000"/>
          </a:srgbClr>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1"/>
          <a:srcRect/>
          <a:stretch>
            <a:fillRect/>
          </a:stretch>
        </p:blipFill>
        <p:spPr>
          <a:xfrm>
            <a:off x="0" y="0"/>
            <a:ext cx="12192000" cy="6858000"/>
          </a:xfrm>
          <a:prstGeom prst="rect">
            <a:avLst/>
          </a:prstGeom>
          <a:noFill/>
          <a:ln w="25400" cap="flat" cmpd="sng">
            <a:noFill/>
            <a:prstDash val="solid"/>
            <a:round/>
          </a:ln>
        </p:spPr>
      </p:pic>
      <p:sp>
        <p:nvSpPr>
          <p:cNvPr id="3" name="AutoShape 3"/>
          <p:cNvSpPr/>
          <p:nvPr/>
        </p:nvSpPr>
        <p:spPr>
          <a:xfrm>
            <a:off x="0" y="0"/>
            <a:ext cx="12192000" cy="6858000"/>
          </a:xfrm>
          <a:prstGeom prst="roundRect">
            <a:avLst>
              <a:gd name="adj" fmla="val 0"/>
            </a:avLst>
          </a:prstGeom>
          <a:solidFill>
            <a:srgbClr val="0A0F1E">
              <a:alpha val="60000"/>
            </a:srgbClr>
          </a:solidFill>
          <a:ln w="25400" cap="flat" cmpd="sng">
            <a:noFill/>
            <a:prstDash val="solid"/>
            <a:round/>
          </a:ln>
        </p:spPr>
        <p:txBody>
          <a:bodyPr vert="horz" wrap="square" lIns="63500" tIns="63500" rIns="63500" bIns="63500" rtlCol="0" anchor="ctr"/>
          <a:lstStyle/>
          <a:p>
            <a:pPr algn="ctr">
              <a:defRPr/>
            </a:pPr>
          </a:p>
        </p:txBody>
      </p:sp>
      <p:sp>
        <p:nvSpPr>
          <p:cNvPr id="4" name="AutoShape 4"/>
          <p:cNvSpPr/>
          <p:nvPr/>
        </p:nvSpPr>
        <p:spPr>
          <a:xfrm>
            <a:off x="1016000" y="2540000"/>
            <a:ext cx="10160000" cy="762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36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2.4 循环移位与数据转换指令</a:t>
            </a:r>
            <a:endParaRPr lang="en-US" sz="1100"/>
          </a:p>
        </p:txBody>
      </p:sp>
      <p:cxnSp>
        <p:nvCxnSpPr>
          <p:cNvPr id="5" name="Connector 5"/>
          <p:cNvCxnSpPr/>
          <p:nvPr/>
        </p:nvCxnSpPr>
        <p:spPr>
          <a:xfrm rot="-34376">
            <a:off x="5461032" y="3422650"/>
            <a:ext cx="1270000" cy="12700"/>
          </a:xfrm>
          <a:prstGeom prst="straightConnector1">
            <a:avLst/>
          </a:prstGeom>
          <a:solidFill>
            <a:srgbClr val="DEE0E3">
              <a:alpha val="100000"/>
            </a:srgbClr>
          </a:solidFill>
          <a:ln w="38100" cap="flat" cmpd="sng">
            <a:solidFill>
              <a:srgbClr val="00A1FF">
                <a:alpha val="100000"/>
              </a:srgbClr>
            </a:solidFill>
            <a:prstDash val="solid"/>
            <a:round/>
            <a:headEnd type="none" w="lg" len="lg"/>
            <a:tailEnd type="none" w="lg" len="lg"/>
          </a:ln>
        </p:spPr>
      </p:cxnSp>
      <p:sp>
        <p:nvSpPr>
          <p:cNvPr id="6" name="AutoShape 6"/>
          <p:cNvSpPr/>
          <p:nvPr/>
        </p:nvSpPr>
        <p:spPr>
          <a:xfrm>
            <a:off x="2286000" y="3619500"/>
            <a:ext cx="7620000" cy="381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6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指令系统核心模块解析</a:t>
            </a:r>
            <a:endParaRPr lang="en-US" sz="110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00A1FF"/>
                </a:solidFill>
                <a:latin typeface="Noto Sans SC" panose="020B0200000000000000" charset="-122"/>
                <a:ea typeface="Noto Sans SC" panose="020B0200000000000000" charset="-122"/>
                <a:cs typeface="Noto Sans SC" panose="020B0200000000000000" charset="-122"/>
                <a:sym typeface="Noto Sans SC" panose="020B0200000000000000" charset="-122"/>
              </a:rPr>
              <a:t>循环移位指令</a:t>
            </a:r>
            <a:endParaRPr lang="en-US" sz="1100"/>
          </a:p>
        </p:txBody>
      </p:sp>
      <p:sp>
        <p:nvSpPr>
          <p:cNvPr id="3" name="AutoShape 3"/>
          <p:cNvSpPr/>
          <p:nvPr/>
        </p:nvSpPr>
        <p:spPr>
          <a:xfrm>
            <a:off x="762000" y="1397000"/>
            <a:ext cx="5334000" cy="1270000"/>
          </a:xfrm>
          <a:prstGeom prst="roundRect">
            <a:avLst>
              <a:gd name="adj" fmla="val 10000"/>
            </a:avLst>
          </a:prstGeom>
          <a:solidFill>
            <a:srgbClr val="FFFFFF">
              <a:alpha val="5000"/>
            </a:srgbClr>
          </a:solidFill>
          <a:ln w="12700" cap="flat" cmpd="sng">
            <a:solidFill>
              <a:srgbClr val="00A1FF">
                <a:alpha val="30000"/>
              </a:srgbClr>
            </a:solidFill>
            <a:prstDash val="solid"/>
            <a:round/>
          </a:ln>
        </p:spPr>
        <p:txBody>
          <a:bodyPr vert="horz" wrap="square" lIns="63500" tIns="63500" rIns="63500" bIns="63500" rtlCol="0" anchor="ctr"/>
          <a:lstStyle/>
          <a:p>
            <a:pPr algn="ctr">
              <a:defRPr/>
            </a:pPr>
          </a:p>
        </p:txBody>
      </p:sp>
      <p:pic>
        <p:nvPicPr>
          <p:cNvPr id="4" name="Picture 4"/>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16000" y="1651000"/>
            <a:ext cx="406400" cy="406400"/>
          </a:xfrm>
          <a:prstGeom prst="rect">
            <a:avLst/>
          </a:prstGeom>
        </p:spPr>
      </p:pic>
      <p:sp>
        <p:nvSpPr>
          <p:cNvPr id="5" name="AutoShape 5"/>
          <p:cNvSpPr/>
          <p:nvPr/>
        </p:nvSpPr>
        <p:spPr>
          <a:xfrm>
            <a:off x="1524000" y="1587500"/>
            <a:ext cx="4318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ROR (FNC30) 循环右移</a:t>
            </a:r>
            <a:endParaRPr lang="en-US" sz="1100"/>
          </a:p>
        </p:txBody>
      </p:sp>
      <p:sp>
        <p:nvSpPr>
          <p:cNvPr id="6" name="AutoShape 6"/>
          <p:cNvSpPr/>
          <p:nvPr/>
        </p:nvSpPr>
        <p:spPr>
          <a:xfrm>
            <a:off x="1524000" y="1968500"/>
            <a:ext cx="4318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将数据各位向右移动，最低位移至最高位，形成闭环。</a:t>
            </a:r>
            <a:endParaRPr lang="en-US" sz="1100"/>
          </a:p>
        </p:txBody>
      </p:sp>
      <p:sp>
        <p:nvSpPr>
          <p:cNvPr id="7" name="AutoShape 7"/>
          <p:cNvSpPr/>
          <p:nvPr/>
        </p:nvSpPr>
        <p:spPr>
          <a:xfrm>
            <a:off x="762000" y="2857500"/>
            <a:ext cx="5334000" cy="1270000"/>
          </a:xfrm>
          <a:prstGeom prst="roundRect">
            <a:avLst>
              <a:gd name="adj" fmla="val 10000"/>
            </a:avLst>
          </a:prstGeom>
          <a:solidFill>
            <a:srgbClr val="FFFFFF">
              <a:alpha val="5000"/>
            </a:srgbClr>
          </a:solidFill>
          <a:ln w="12700" cap="flat" cmpd="sng">
            <a:solidFill>
              <a:srgbClr val="00A1FF">
                <a:alpha val="30000"/>
              </a:srgbClr>
            </a:solidFill>
            <a:prstDash val="solid"/>
            <a:round/>
          </a:ln>
        </p:spPr>
        <p:txBody>
          <a:bodyPr vert="horz" wrap="square" lIns="63500" tIns="63500" rIns="63500" bIns="63500" rtlCol="0" anchor="ctr"/>
          <a:lstStyle/>
          <a:p>
            <a:pPr algn="ctr">
              <a:defRPr/>
            </a:pPr>
          </a:p>
        </p:txBody>
      </p:sp>
      <p:pic>
        <p:nvPicPr>
          <p:cNvPr id="8" name="Picture 8"/>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16000" y="3111500"/>
            <a:ext cx="406400" cy="406400"/>
          </a:xfrm>
          <a:prstGeom prst="rect">
            <a:avLst/>
          </a:prstGeom>
        </p:spPr>
      </p:pic>
      <p:sp>
        <p:nvSpPr>
          <p:cNvPr id="9" name="AutoShape 9"/>
          <p:cNvSpPr/>
          <p:nvPr/>
        </p:nvSpPr>
        <p:spPr>
          <a:xfrm>
            <a:off x="1524000" y="3048000"/>
            <a:ext cx="4318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ROL (FNC31) 循环左移</a:t>
            </a:r>
            <a:endParaRPr lang="en-US" sz="1100"/>
          </a:p>
        </p:txBody>
      </p:sp>
      <p:sp>
        <p:nvSpPr>
          <p:cNvPr id="10" name="AutoShape 10"/>
          <p:cNvSpPr/>
          <p:nvPr/>
        </p:nvSpPr>
        <p:spPr>
          <a:xfrm>
            <a:off x="1524000" y="3429000"/>
            <a:ext cx="4318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将数据各位向左移动，最高位移至最低位，首尾相接。</a:t>
            </a:r>
            <a:endParaRPr lang="en-US" sz="1100"/>
          </a:p>
        </p:txBody>
      </p:sp>
      <p:sp>
        <p:nvSpPr>
          <p:cNvPr id="11" name="AutoShape 11"/>
          <p:cNvSpPr/>
          <p:nvPr/>
        </p:nvSpPr>
        <p:spPr>
          <a:xfrm>
            <a:off x="762000" y="4318000"/>
            <a:ext cx="5334000" cy="1778000"/>
          </a:xfrm>
          <a:prstGeom prst="roundRect">
            <a:avLst>
              <a:gd name="adj" fmla="val 7142"/>
            </a:avLst>
          </a:prstGeom>
          <a:solidFill>
            <a:srgbClr val="FFFFFF">
              <a:alpha val="5000"/>
            </a:srgbClr>
          </a:solidFill>
          <a:ln w="12700" cap="flat" cmpd="sng">
            <a:solidFill>
              <a:srgbClr val="00A1FF">
                <a:alpha val="30000"/>
              </a:srgbClr>
            </a:solidFill>
            <a:prstDash val="solid"/>
            <a:round/>
          </a:ln>
        </p:spPr>
        <p:txBody>
          <a:bodyPr vert="horz" wrap="square" lIns="63500" tIns="63500" rIns="63500" bIns="63500" rtlCol="0" anchor="ctr"/>
          <a:lstStyle/>
          <a:p>
            <a:pPr algn="ctr">
              <a:defRPr/>
            </a:pPr>
          </a:p>
        </p:txBody>
      </p:sp>
      <p:pic>
        <p:nvPicPr>
          <p:cNvPr id="12" name="Picture 12"/>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6000" y="4572000"/>
            <a:ext cx="406400" cy="406400"/>
          </a:xfrm>
          <a:prstGeom prst="rect">
            <a:avLst/>
          </a:prstGeom>
        </p:spPr>
      </p:pic>
      <p:sp>
        <p:nvSpPr>
          <p:cNvPr id="13" name="AutoShape 13"/>
          <p:cNvSpPr/>
          <p:nvPr/>
        </p:nvSpPr>
        <p:spPr>
          <a:xfrm>
            <a:off x="1524000" y="4508500"/>
            <a:ext cx="4318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特点与应用场景</a:t>
            </a:r>
            <a:endParaRPr lang="en-US" sz="1100"/>
          </a:p>
        </p:txBody>
      </p:sp>
      <p:sp>
        <p:nvSpPr>
          <p:cNvPr id="14" name="AutoShape 14"/>
          <p:cNvSpPr/>
          <p:nvPr/>
        </p:nvSpPr>
        <p:spPr>
          <a:xfrm>
            <a:off x="1524000" y="4889500"/>
            <a:ext cx="4318000" cy="1016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 特点：移出位不丢失，补入另一端，类似环形寄存器。</a:t>
            </a:r>
            <a:endParaRPr lang="en-US" sz="1100"/>
          </a:p>
          <a:p>
            <a:pPr indent="0" algn="l">
              <a:lnSpc>
                <a:spcPct val="125000"/>
              </a:lnSpc>
            </a:pPr>
            <a:r>
              <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 应用：状态指示灯循环显示、步进顺序控制、移位寄存器实现。</a:t>
            </a:r>
            <a:endPar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pic>
        <p:nvPicPr>
          <p:cNvPr id="15" name="Picture 15"/>
          <p:cNvPicPr>
            <a:picLocks noChangeAspect="1"/>
          </p:cNvPicPr>
          <p:nvPr/>
        </p:nvPicPr>
        <p:blipFill>
          <a:blip r:embed="rId6"/>
          <a:srcRect l="19594" r="19594"/>
          <a:stretch>
            <a:fillRect/>
          </a:stretch>
        </p:blipFill>
        <p:spPr>
          <a:xfrm>
            <a:off x="6350000" y="1397000"/>
            <a:ext cx="5080000" cy="4699000"/>
          </a:xfrm>
          <a:prstGeom prst="roundRect">
            <a:avLst>
              <a:gd name="adj" fmla="val 2702"/>
            </a:avLst>
          </a:prstGeom>
          <a:noFill/>
          <a:ln w="25400" cap="flat" cmpd="sng">
            <a:solidFill>
              <a:srgbClr val="00A1FF">
                <a:alpha val="50000"/>
              </a:srgbClr>
            </a:solidFill>
            <a:prstDash val="solid"/>
            <a:round/>
          </a:ln>
          <a:effectLst>
            <a:outerShdw blurRad="254000" dist="127000" dir="2700000" algn="tl" rotWithShape="0">
              <a:srgbClr val="000000">
                <a:alpha val="50000"/>
              </a:srgbClr>
            </a:outerShdw>
          </a:effectLst>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00A1FF"/>
                </a:solidFill>
                <a:latin typeface="Noto Sans SC" panose="020B0200000000000000" charset="-122"/>
                <a:ea typeface="Noto Sans SC" panose="020B0200000000000000" charset="-122"/>
                <a:cs typeface="Noto Sans SC" panose="020B0200000000000000" charset="-122"/>
                <a:sym typeface="Noto Sans SC" panose="020B0200000000000000" charset="-122"/>
              </a:rPr>
              <a:t>数据转换指令</a:t>
            </a:r>
            <a:endParaRPr lang="en-US" sz="1100"/>
          </a:p>
        </p:txBody>
      </p:sp>
      <p:sp>
        <p:nvSpPr>
          <p:cNvPr id="3" name="AutoShape 3"/>
          <p:cNvSpPr/>
          <p:nvPr/>
        </p:nvSpPr>
        <p:spPr>
          <a:xfrm>
            <a:off x="762000" y="1524000"/>
            <a:ext cx="5207000" cy="1143000"/>
          </a:xfrm>
          <a:prstGeom prst="roundRect">
            <a:avLst>
              <a:gd name="adj" fmla="val 11111"/>
            </a:avLst>
          </a:prstGeom>
          <a:solidFill>
            <a:srgbClr val="FFFFFF">
              <a:alpha val="5000"/>
            </a:srgbClr>
          </a:solidFill>
          <a:ln w="12700" cap="flat" cmpd="sng">
            <a:solidFill>
              <a:srgbClr val="00A1FF">
                <a:alpha val="30000"/>
              </a:srgbClr>
            </a:solidFill>
            <a:prstDash val="solid"/>
            <a:round/>
          </a:ln>
        </p:spPr>
        <p:txBody>
          <a:bodyPr vert="horz" wrap="square" lIns="63500" tIns="63500" rIns="63500" bIns="63500" rtlCol="0" anchor="ctr"/>
          <a:lstStyle/>
          <a:p>
            <a:pPr algn="ctr">
              <a:defRPr/>
            </a:pPr>
          </a:p>
        </p:txBody>
      </p:sp>
      <p:pic>
        <p:nvPicPr>
          <p:cNvPr id="4" name="Picture 4"/>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16000" y="1841500"/>
            <a:ext cx="508000" cy="508000"/>
          </a:xfrm>
          <a:prstGeom prst="rect">
            <a:avLst/>
          </a:prstGeom>
        </p:spPr>
      </p:pic>
      <p:sp>
        <p:nvSpPr>
          <p:cNvPr id="5" name="AutoShape 5"/>
          <p:cNvSpPr/>
          <p:nvPr/>
        </p:nvSpPr>
        <p:spPr>
          <a:xfrm>
            <a:off x="1651000" y="1651000"/>
            <a:ext cx="4064000" cy="889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BCD (FNC18)</a:t>
            </a:r>
            <a:endParaRPr lang="en-US" sz="1100"/>
          </a:p>
          <a:p>
            <a:pPr indent="0" algn="l">
              <a:lnSpc>
                <a:spcPct val="125000"/>
              </a:lnSpc>
            </a:pPr>
            <a:r>
              <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将二进制数转换为BCD码，用于驱动数码管等显示设备。</a:t>
            </a:r>
            <a:endPar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6" name="AutoShape 6"/>
          <p:cNvSpPr/>
          <p:nvPr/>
        </p:nvSpPr>
        <p:spPr>
          <a:xfrm>
            <a:off x="762000" y="2857500"/>
            <a:ext cx="5207000" cy="1143000"/>
          </a:xfrm>
          <a:prstGeom prst="roundRect">
            <a:avLst>
              <a:gd name="adj" fmla="val 11111"/>
            </a:avLst>
          </a:prstGeom>
          <a:solidFill>
            <a:srgbClr val="FFFFFF">
              <a:alpha val="5000"/>
            </a:srgbClr>
          </a:solidFill>
          <a:ln w="12700" cap="flat" cmpd="sng">
            <a:solidFill>
              <a:srgbClr val="00A1FF">
                <a:alpha val="30000"/>
              </a:srgbClr>
            </a:solidFill>
            <a:prstDash val="solid"/>
            <a:round/>
          </a:ln>
        </p:spPr>
        <p:txBody>
          <a:bodyPr vert="horz" wrap="square" lIns="63500" tIns="63500" rIns="63500" bIns="63500" rtlCol="0" anchor="ctr"/>
          <a:lstStyle/>
          <a:p>
            <a:pPr algn="ctr">
              <a:defRPr/>
            </a:pPr>
          </a:p>
        </p:txBody>
      </p:sp>
      <p:pic>
        <p:nvPicPr>
          <p:cNvPr id="7" name="Picture 7"/>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6000" y="3175000"/>
            <a:ext cx="508000" cy="508000"/>
          </a:xfrm>
          <a:prstGeom prst="rect">
            <a:avLst/>
          </a:prstGeom>
        </p:spPr>
      </p:pic>
      <p:sp>
        <p:nvSpPr>
          <p:cNvPr id="8" name="AutoShape 8"/>
          <p:cNvSpPr/>
          <p:nvPr/>
        </p:nvSpPr>
        <p:spPr>
          <a:xfrm>
            <a:off x="1651000" y="2984500"/>
            <a:ext cx="4064000" cy="889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BIN (FNC19)</a:t>
            </a:r>
            <a:endParaRPr lang="en-US" sz="1100"/>
          </a:p>
          <a:p>
            <a:pPr indent="0" algn="l">
              <a:lnSpc>
                <a:spcPct val="125000"/>
              </a:lnSpc>
            </a:pPr>
            <a:r>
              <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将BCD码转换为二进制数，用于将外部输入数据转换为PLC运算格式。</a:t>
            </a:r>
            <a:endPar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9" name="AutoShape 9"/>
          <p:cNvSpPr/>
          <p:nvPr/>
        </p:nvSpPr>
        <p:spPr>
          <a:xfrm>
            <a:off x="762000" y="4191000"/>
            <a:ext cx="5207000" cy="1143000"/>
          </a:xfrm>
          <a:prstGeom prst="roundRect">
            <a:avLst>
              <a:gd name="adj" fmla="val 11111"/>
            </a:avLst>
          </a:prstGeom>
          <a:solidFill>
            <a:srgbClr val="FFFFFF">
              <a:alpha val="5000"/>
            </a:srgbClr>
          </a:solidFill>
          <a:ln w="12700" cap="flat" cmpd="sng">
            <a:solidFill>
              <a:srgbClr val="00A1FF">
                <a:alpha val="30000"/>
              </a:srgbClr>
            </a:solidFill>
            <a:prstDash val="solid"/>
            <a:round/>
          </a:ln>
        </p:spPr>
        <p:txBody>
          <a:bodyPr vert="horz" wrap="square" lIns="63500" tIns="63500" rIns="63500" bIns="63500" rtlCol="0" anchor="ctr"/>
          <a:lstStyle/>
          <a:p>
            <a:pPr algn="ctr">
              <a:defRPr/>
            </a:pPr>
          </a:p>
        </p:txBody>
      </p:sp>
      <p:pic>
        <p:nvPicPr>
          <p:cNvPr id="10" name="Picture 10"/>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6000" y="4508500"/>
            <a:ext cx="508000" cy="508000"/>
          </a:xfrm>
          <a:prstGeom prst="rect">
            <a:avLst/>
          </a:prstGeom>
        </p:spPr>
      </p:pic>
      <p:sp>
        <p:nvSpPr>
          <p:cNvPr id="11" name="AutoShape 11"/>
          <p:cNvSpPr/>
          <p:nvPr/>
        </p:nvSpPr>
        <p:spPr>
          <a:xfrm>
            <a:off x="1651000" y="4318000"/>
            <a:ext cx="4064000" cy="889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ASC (FNC166)</a:t>
            </a:r>
            <a:endParaRPr lang="en-US" sz="1100"/>
          </a:p>
          <a:p>
            <a:pPr indent="0" algn="l">
              <a:lnSpc>
                <a:spcPct val="125000"/>
              </a:lnSpc>
            </a:pPr>
            <a:r>
              <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将字符转换为ASCII码，用于文本显示器或上位机通信。</a:t>
            </a:r>
            <a:endPar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pic>
        <p:nvPicPr>
          <p:cNvPr id="12" name="Picture 12"/>
          <p:cNvPicPr>
            <a:picLocks noChangeAspect="1"/>
          </p:cNvPicPr>
          <p:nvPr/>
        </p:nvPicPr>
        <p:blipFill>
          <a:blip r:embed="rId8"/>
          <a:srcRect l="1953" r="1953"/>
          <a:stretch>
            <a:fillRect/>
          </a:stretch>
        </p:blipFill>
        <p:spPr>
          <a:xfrm>
            <a:off x="6223000" y="1524000"/>
            <a:ext cx="5207000" cy="3048000"/>
          </a:xfrm>
          <a:prstGeom prst="roundRect">
            <a:avLst>
              <a:gd name="adj" fmla="val 4166"/>
            </a:avLst>
          </a:prstGeom>
          <a:noFill/>
          <a:ln w="12700" cap="flat" cmpd="sng">
            <a:solidFill>
              <a:srgbClr val="00A1FF">
                <a:alpha val="50000"/>
              </a:srgbClr>
            </a:solidFill>
            <a:prstDash val="solid"/>
            <a:round/>
          </a:ln>
        </p:spPr>
      </p:pic>
      <p:sp>
        <p:nvSpPr>
          <p:cNvPr id="13" name="AutoShape 13"/>
          <p:cNvSpPr/>
          <p:nvPr/>
        </p:nvSpPr>
        <p:spPr>
          <a:xfrm>
            <a:off x="6223000" y="4762500"/>
            <a:ext cx="5207000" cy="1079500"/>
          </a:xfrm>
          <a:prstGeom prst="roundRect">
            <a:avLst>
              <a:gd name="adj" fmla="val 11764"/>
            </a:avLst>
          </a:prstGeom>
          <a:solidFill>
            <a:srgbClr val="00A1FF">
              <a:alpha val="10000"/>
            </a:srgbClr>
          </a:solidFill>
          <a:ln w="12700" cap="flat" cmpd="sng">
            <a:solidFill>
              <a:srgbClr val="00A1FF">
                <a:alpha val="20000"/>
              </a:srgbClr>
            </a:solidFill>
            <a:prstDash val="solid"/>
            <a:round/>
          </a:ln>
        </p:spPr>
        <p:txBody>
          <a:bodyPr vert="horz" wrap="square" lIns="63500" tIns="63500" rIns="63500" bIns="63500" rtlCol="0" anchor="ctr"/>
          <a:lstStyle/>
          <a:p>
            <a:pPr algn="ctr">
              <a:defRPr/>
            </a:pPr>
          </a:p>
        </p:txBody>
      </p:sp>
      <p:pic>
        <p:nvPicPr>
          <p:cNvPr id="14" name="Picture 14"/>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413500" y="4953000"/>
            <a:ext cx="304800" cy="304800"/>
          </a:xfrm>
          <a:prstGeom prst="rect">
            <a:avLst/>
          </a:prstGeom>
        </p:spPr>
      </p:pic>
      <p:sp>
        <p:nvSpPr>
          <p:cNvPr id="15" name="AutoShape 15"/>
          <p:cNvSpPr/>
          <p:nvPr/>
        </p:nvSpPr>
        <p:spPr>
          <a:xfrm>
            <a:off x="6794500" y="4889500"/>
            <a:ext cx="4445000" cy="825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1" i="0" u="none" strike="noStrike">
                <a:solidFill>
                  <a:srgbClr val="00E5FF"/>
                </a:solidFill>
                <a:latin typeface="Noto Sans SC" panose="020B0200000000000000" charset="-122"/>
                <a:ea typeface="Noto Sans SC" panose="020B0200000000000000" charset="-122"/>
                <a:cs typeface="Noto Sans SC" panose="020B0200000000000000" charset="-122"/>
                <a:sym typeface="Noto Sans SC" panose="020B0200000000000000" charset="-122"/>
              </a:rPr>
              <a:t>应用场景总结</a:t>
            </a:r>
            <a:endParaRPr lang="en-US" sz="1100"/>
          </a:p>
          <a:p>
            <a:pPr indent="0" algn="l">
              <a:lnSpc>
                <a:spcPct val="125000"/>
              </a:lnSpc>
            </a:pPr>
            <a:r>
              <a:rPr lang="en-US" sz="12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数据转换指令充当了PLC与外部设备的“翻译官”，解决了内部二进制运算与外部BCD/ASCII码显示的兼容性问题。</a:t>
            </a:r>
            <a:endParaRPr lang="en-US" sz="12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2413000"/>
            <a:ext cx="12192000" cy="762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36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01 应用指令概述</a:t>
            </a:r>
            <a:endParaRPr lang="en-US" sz="1100"/>
          </a:p>
        </p:txBody>
      </p:sp>
      <p:sp>
        <p:nvSpPr>
          <p:cNvPr id="3" name="AutoShape 3"/>
          <p:cNvSpPr/>
          <p:nvPr/>
        </p:nvSpPr>
        <p:spPr>
          <a:xfrm>
            <a:off x="0" y="3238500"/>
            <a:ext cx="12192000" cy="381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6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Application Instruction Overview</a:t>
            </a:r>
            <a:endParaRPr lang="en-US" sz="1100"/>
          </a:p>
        </p:txBody>
      </p:sp>
      <p:cxnSp>
        <p:nvCxnSpPr>
          <p:cNvPr id="4" name="Connector 4"/>
          <p:cNvCxnSpPr/>
          <p:nvPr/>
        </p:nvCxnSpPr>
        <p:spPr>
          <a:xfrm rot="-57290">
            <a:off x="5715053" y="3740150"/>
            <a:ext cx="762000" cy="12700"/>
          </a:xfrm>
          <a:prstGeom prst="straightConnector1">
            <a:avLst/>
          </a:prstGeom>
          <a:solidFill>
            <a:srgbClr val="DEE0E3">
              <a:alpha val="100000"/>
            </a:srgbClr>
          </a:solidFill>
          <a:ln w="38100" cap="flat" cmpd="sng">
            <a:solidFill>
              <a:srgbClr val="00A1FF">
                <a:alpha val="100000"/>
              </a:srgbClr>
            </a:solidFill>
            <a:prstDash val="solid"/>
            <a:round/>
            <a:headEnd type="none" w="lg" len="lg"/>
            <a:tailEnd type="none" w="lg" len="lg"/>
          </a:ln>
        </p:spPr>
      </p:cxn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141414">
            <a:alpha val="100000"/>
          </a:srgbClr>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1"/>
          <a:srcRect/>
          <a:stretch>
            <a:fillRect/>
          </a:stretch>
        </p:blipFill>
        <p:spPr>
          <a:xfrm>
            <a:off x="0" y="0"/>
            <a:ext cx="12192000" cy="6858000"/>
          </a:xfrm>
          <a:prstGeom prst="rect">
            <a:avLst/>
          </a:prstGeom>
          <a:noFill/>
          <a:ln w="25400" cap="flat" cmpd="sng">
            <a:noFill/>
            <a:prstDash val="solid"/>
            <a:round/>
          </a:ln>
        </p:spPr>
      </p:pic>
      <p:sp>
        <p:nvSpPr>
          <p:cNvPr id="3" name="AutoShape 3"/>
          <p:cNvSpPr/>
          <p:nvPr/>
        </p:nvSpPr>
        <p:spPr>
          <a:xfrm>
            <a:off x="0" y="0"/>
            <a:ext cx="12192000" cy="6858000"/>
          </a:xfrm>
          <a:prstGeom prst="roundRect">
            <a:avLst>
              <a:gd name="adj" fmla="val 0"/>
            </a:avLst>
          </a:prstGeom>
          <a:solidFill>
            <a:srgbClr val="0A0F1E">
              <a:alpha val="60000"/>
            </a:srgbClr>
          </a:solidFill>
          <a:ln w="25400" cap="flat" cmpd="sng">
            <a:noFill/>
            <a:prstDash val="solid"/>
            <a:round/>
          </a:ln>
        </p:spPr>
        <p:txBody>
          <a:bodyPr vert="horz" wrap="square" lIns="63500" tIns="63500" rIns="63500" bIns="63500" rtlCol="0" anchor="ctr"/>
          <a:lstStyle/>
          <a:p>
            <a:pPr algn="ctr">
              <a:defRPr/>
            </a:pPr>
          </a:p>
        </p:txBody>
      </p:sp>
      <p:sp>
        <p:nvSpPr>
          <p:cNvPr id="4" name="AutoShape 4"/>
          <p:cNvSpPr/>
          <p:nvPr/>
        </p:nvSpPr>
        <p:spPr>
          <a:xfrm>
            <a:off x="1016000" y="2413000"/>
            <a:ext cx="10160000" cy="762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3600" b="1" i="0" u="none" strike="noStrike">
                <a:solidFill>
                  <a:srgbClr val="00A1FF"/>
                </a:solidFill>
                <a:latin typeface="Noto Sans SC" panose="020B0200000000000000" charset="-122"/>
                <a:ea typeface="Noto Sans SC" panose="020B0200000000000000" charset="-122"/>
                <a:cs typeface="Noto Sans SC" panose="020B0200000000000000" charset="-122"/>
                <a:sym typeface="Noto Sans SC" panose="020B0200000000000000" charset="-122"/>
              </a:rPr>
              <a:t>03 程序流程控制指令简介</a:t>
            </a:r>
            <a:endParaRPr lang="en-US" sz="1100"/>
          </a:p>
        </p:txBody>
      </p:sp>
      <p:sp>
        <p:nvSpPr>
          <p:cNvPr id="5" name="AutoShape 5"/>
          <p:cNvSpPr/>
          <p:nvPr/>
        </p:nvSpPr>
        <p:spPr>
          <a:xfrm>
            <a:off x="1016000" y="3175000"/>
            <a:ext cx="10160000" cy="381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8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Program Flow Control Instructions</a:t>
            </a:r>
            <a:endParaRPr lang="en-US" sz="1100"/>
          </a:p>
        </p:txBody>
      </p:sp>
      <p:cxnSp>
        <p:nvCxnSpPr>
          <p:cNvPr id="6" name="Connector 6"/>
          <p:cNvCxnSpPr/>
          <p:nvPr/>
        </p:nvCxnSpPr>
        <p:spPr>
          <a:xfrm rot="-42969">
            <a:off x="5588040" y="3740150"/>
            <a:ext cx="1016000" cy="12700"/>
          </a:xfrm>
          <a:prstGeom prst="straightConnector1">
            <a:avLst/>
          </a:prstGeom>
          <a:solidFill>
            <a:srgbClr val="DEE0E3">
              <a:alpha val="100000"/>
            </a:srgbClr>
          </a:solidFill>
          <a:ln w="25400" cap="flat" cmpd="sng">
            <a:solidFill>
              <a:srgbClr val="00A1FF">
                <a:alpha val="100000"/>
              </a:srgbClr>
            </a:solidFill>
            <a:prstDash val="solid"/>
            <a:round/>
            <a:headEnd type="none" w="lg" len="lg"/>
            <a:tailEnd type="none" w="lg" len="lg"/>
          </a:ln>
        </p:spPr>
      </p:cxn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00A1FF"/>
                </a:solidFill>
                <a:latin typeface="Noto Sans SC" panose="020B0200000000000000" charset="-122"/>
                <a:ea typeface="Noto Sans SC" panose="020B0200000000000000" charset="-122"/>
                <a:cs typeface="Noto Sans SC" panose="020B0200000000000000" charset="-122"/>
                <a:sym typeface="Noto Sans SC" panose="020B0200000000000000" charset="-122"/>
              </a:rPr>
              <a:t>条件跳转指令 (CJ, FNC00)</a:t>
            </a:r>
            <a:endParaRPr lang="en-US" sz="1100"/>
          </a:p>
        </p:txBody>
      </p:sp>
      <p:sp>
        <p:nvSpPr>
          <p:cNvPr id="3" name="AutoShape 3"/>
          <p:cNvSpPr/>
          <p:nvPr/>
        </p:nvSpPr>
        <p:spPr>
          <a:xfrm>
            <a:off x="762000" y="1397000"/>
            <a:ext cx="5334000" cy="4699000"/>
          </a:xfrm>
          <a:prstGeom prst="roundRect">
            <a:avLst>
              <a:gd name="adj" fmla="val 2702"/>
            </a:avLst>
          </a:prstGeom>
          <a:solidFill>
            <a:srgbClr val="141E2D">
              <a:alpha val="70000"/>
            </a:srgbClr>
          </a:solidFill>
          <a:ln w="12700" cap="flat" cmpd="sng">
            <a:solidFill>
              <a:srgbClr val="00A1FF">
                <a:alpha val="30000"/>
              </a:srgbClr>
            </a:solidFill>
            <a:prstDash val="solid"/>
            <a:round/>
          </a:ln>
        </p:spPr>
        <p:txBody>
          <a:bodyPr vert="horz" wrap="square" lIns="63500" tIns="63500" rIns="63500" bIns="63500" rtlCol="0" anchor="ctr"/>
          <a:lstStyle/>
          <a:p>
            <a:pPr algn="ctr">
              <a:defRPr/>
            </a:pPr>
          </a:p>
        </p:txBody>
      </p:sp>
      <p:pic>
        <p:nvPicPr>
          <p:cNvPr id="4" name="Picture 4"/>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16000" y="1651000"/>
            <a:ext cx="304800" cy="304800"/>
          </a:xfrm>
          <a:prstGeom prst="rect">
            <a:avLst/>
          </a:prstGeom>
        </p:spPr>
      </p:pic>
      <p:sp>
        <p:nvSpPr>
          <p:cNvPr id="5" name="AutoShape 5"/>
          <p:cNvSpPr/>
          <p:nvPr/>
        </p:nvSpPr>
        <p:spPr>
          <a:xfrm>
            <a:off x="1397000" y="1625600"/>
            <a:ext cx="4445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00E5FF"/>
                </a:solidFill>
                <a:latin typeface="Noto Sans SC" panose="020B0200000000000000" charset="-122"/>
                <a:ea typeface="Noto Sans SC" panose="020B0200000000000000" charset="-122"/>
                <a:cs typeface="Noto Sans SC" panose="020B0200000000000000" charset="-122"/>
                <a:sym typeface="Noto Sans SC" panose="020B0200000000000000" charset="-122"/>
              </a:rPr>
              <a:t>功能定义</a:t>
            </a:r>
            <a:endParaRPr lang="en-US" sz="1100"/>
          </a:p>
        </p:txBody>
      </p:sp>
      <p:sp>
        <p:nvSpPr>
          <p:cNvPr id="6" name="AutoShape 6"/>
          <p:cNvSpPr/>
          <p:nvPr/>
        </p:nvSpPr>
        <p:spPr>
          <a:xfrm>
            <a:off x="1016000" y="2006600"/>
            <a:ext cx="4572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根据条件跳转到指定的标号(P)处继续执行程序，实现程序流的非连续跳转。</a:t>
            </a:r>
            <a:endParaRPr lang="en-US" sz="1100"/>
          </a:p>
        </p:txBody>
      </p:sp>
      <p:cxnSp>
        <p:nvCxnSpPr>
          <p:cNvPr id="7" name="Connector 7"/>
          <p:cNvCxnSpPr/>
          <p:nvPr/>
        </p:nvCxnSpPr>
        <p:spPr>
          <a:xfrm rot="-9549">
            <a:off x="1016009" y="2724150"/>
            <a:ext cx="4572000" cy="12700"/>
          </a:xfrm>
          <a:prstGeom prst="straightConnector1">
            <a:avLst/>
          </a:prstGeom>
          <a:solidFill>
            <a:srgbClr val="DEE0E3">
              <a:alpha val="100000"/>
            </a:srgbClr>
          </a:solidFill>
          <a:ln w="12700" cap="flat" cmpd="sng">
            <a:solidFill>
              <a:srgbClr val="B0BEC5">
                <a:alpha val="20000"/>
              </a:srgbClr>
            </a:solidFill>
            <a:prstDash val="solid"/>
            <a:round/>
            <a:headEnd type="none" w="med" len="med"/>
            <a:tailEnd type="none" w="med" len="med"/>
          </a:ln>
        </p:spPr>
      </p:cxnSp>
      <p:pic>
        <p:nvPicPr>
          <p:cNvPr id="8" name="Picture 8"/>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6000" y="2921000"/>
            <a:ext cx="304800" cy="304800"/>
          </a:xfrm>
          <a:prstGeom prst="rect">
            <a:avLst/>
          </a:prstGeom>
        </p:spPr>
      </p:pic>
      <p:sp>
        <p:nvSpPr>
          <p:cNvPr id="9" name="AutoShape 9"/>
          <p:cNvSpPr/>
          <p:nvPr/>
        </p:nvSpPr>
        <p:spPr>
          <a:xfrm>
            <a:off x="1397000" y="2895600"/>
            <a:ext cx="4445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00E5FF"/>
                </a:solidFill>
                <a:latin typeface="Noto Sans SC" panose="020B0200000000000000" charset="-122"/>
                <a:ea typeface="Noto Sans SC" panose="020B0200000000000000" charset="-122"/>
                <a:cs typeface="Noto Sans SC" panose="020B0200000000000000" charset="-122"/>
                <a:sym typeface="Noto Sans SC" panose="020B0200000000000000" charset="-122"/>
              </a:rPr>
              <a:t>指令格式</a:t>
            </a:r>
            <a:endParaRPr lang="en-US" sz="1100"/>
          </a:p>
        </p:txBody>
      </p:sp>
      <p:sp>
        <p:nvSpPr>
          <p:cNvPr id="10" name="AutoShape 10"/>
          <p:cNvSpPr/>
          <p:nvPr/>
        </p:nvSpPr>
        <p:spPr>
          <a:xfrm>
            <a:off x="1016000" y="3276600"/>
            <a:ext cx="4572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指令格式为</a:t>
            </a:r>
            <a:r>
              <a:rPr lang="en-US" sz="1600" b="1" i="0" u="none" strike="noStrike">
                <a:solidFill>
                  <a:srgbClr val="00A1FF"/>
                </a:solidFill>
                <a:latin typeface="Noto Sans SC" panose="020B0200000000000000" charset="-122"/>
                <a:ea typeface="Noto Sans SC" panose="020B0200000000000000" charset="-122"/>
                <a:cs typeface="Noto Sans SC" panose="020B0200000000000000" charset="-122"/>
                <a:sym typeface="Noto Sans SC" panose="020B0200000000000000" charset="-122"/>
              </a:rPr>
              <a:t>CJ P</a:t>
            </a:r>
            <a:r>
              <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，其中 P 为目标标号。</a:t>
            </a:r>
            <a:endParaRPr lang="en-US" sz="1100"/>
          </a:p>
        </p:txBody>
      </p:sp>
      <p:cxnSp>
        <p:nvCxnSpPr>
          <p:cNvPr id="11" name="Connector 11"/>
          <p:cNvCxnSpPr/>
          <p:nvPr/>
        </p:nvCxnSpPr>
        <p:spPr>
          <a:xfrm rot="-9549">
            <a:off x="1016009" y="3867150"/>
            <a:ext cx="4572000" cy="12700"/>
          </a:xfrm>
          <a:prstGeom prst="straightConnector1">
            <a:avLst/>
          </a:prstGeom>
          <a:solidFill>
            <a:srgbClr val="DEE0E3">
              <a:alpha val="100000"/>
            </a:srgbClr>
          </a:solidFill>
          <a:ln w="12700" cap="flat" cmpd="sng">
            <a:solidFill>
              <a:srgbClr val="B0BEC5">
                <a:alpha val="20000"/>
              </a:srgbClr>
            </a:solidFill>
            <a:prstDash val="solid"/>
            <a:round/>
            <a:headEnd type="none" w="med" len="med"/>
            <a:tailEnd type="none" w="med" len="med"/>
          </a:ln>
        </p:spPr>
      </p:cxnSp>
      <p:pic>
        <p:nvPicPr>
          <p:cNvPr id="12" name="Picture 12"/>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6000" y="4064000"/>
            <a:ext cx="304800" cy="304800"/>
          </a:xfrm>
          <a:prstGeom prst="rect">
            <a:avLst/>
          </a:prstGeom>
        </p:spPr>
      </p:pic>
      <p:sp>
        <p:nvSpPr>
          <p:cNvPr id="13" name="AutoShape 13"/>
          <p:cNvSpPr/>
          <p:nvPr/>
        </p:nvSpPr>
        <p:spPr>
          <a:xfrm>
            <a:off x="1397000" y="4038600"/>
            <a:ext cx="4445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00E5FF"/>
                </a:solidFill>
                <a:latin typeface="Noto Sans SC" panose="020B0200000000000000" charset="-122"/>
                <a:ea typeface="Noto Sans SC" panose="020B0200000000000000" charset="-122"/>
                <a:cs typeface="Noto Sans SC" panose="020B0200000000000000" charset="-122"/>
                <a:sym typeface="Noto Sans SC" panose="020B0200000000000000" charset="-122"/>
              </a:rPr>
              <a:t>主要应用</a:t>
            </a:r>
            <a:endParaRPr lang="en-US" sz="1100"/>
          </a:p>
        </p:txBody>
      </p:sp>
      <p:sp>
        <p:nvSpPr>
          <p:cNvPr id="14" name="AutoShape 14"/>
          <p:cNvSpPr/>
          <p:nvPr/>
        </p:nvSpPr>
        <p:spPr>
          <a:xfrm>
            <a:off x="1016000" y="4419600"/>
            <a:ext cx="4572000" cy="1397000"/>
          </a:xfrm>
          <a:prstGeom prst="rect">
            <a:avLst/>
          </a:prstGeom>
          <a:noFill/>
          <a:ln w="12700" cap="flat" cmpd="sng">
            <a:noFill/>
            <a:prstDash val="solid"/>
            <a:round/>
          </a:ln>
        </p:spPr>
        <p:txBody>
          <a:bodyPr vert="horz" wrap="square" lIns="0" tIns="0" rIns="0" bIns="0" rtlCol="0" anchor="ctr" anchorCtr="0"/>
          <a:lstStyle/>
          <a:p>
            <a:pPr marL="177800" indent="-177800" algn="l">
              <a:lnSpc>
                <a:spcPct val="125000"/>
              </a:lnSpc>
              <a:buClr>
                <a:srgbClr val="B0BEC5"/>
              </a:buClr>
              <a:buChar char="•"/>
              <a:defRPr/>
            </a:pPr>
            <a:r>
              <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实现 IF-THEN-ELSE 等复杂分支结构</a:t>
            </a:r>
            <a:endParaRPr lang="en-US" sz="1100"/>
          </a:p>
          <a:p>
            <a:pPr marL="177800" indent="-177800" algn="l">
              <a:lnSpc>
                <a:spcPct val="125000"/>
              </a:lnSpc>
              <a:buClr>
                <a:srgbClr val="B0BEC5"/>
              </a:buClr>
              <a:buChar char="•"/>
            </a:pPr>
            <a:r>
              <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跳过冗余程序段，减少扫描时间，优化性能</a:t>
            </a:r>
            <a:endPar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177800" indent="-177800" algn="l">
              <a:lnSpc>
                <a:spcPct val="125000"/>
              </a:lnSpc>
              <a:buClr>
                <a:srgbClr val="B0BEC5"/>
              </a:buClr>
              <a:buChar char="•"/>
            </a:pPr>
            <a:r>
              <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主程序中根据不同模式调用子程序</a:t>
            </a:r>
            <a:endPar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5" name="AutoShape 15"/>
          <p:cNvSpPr/>
          <p:nvPr/>
        </p:nvSpPr>
        <p:spPr>
          <a:xfrm>
            <a:off x="6350000" y="1397000"/>
            <a:ext cx="5080000" cy="4699000"/>
          </a:xfrm>
          <a:prstGeom prst="roundRect">
            <a:avLst>
              <a:gd name="adj" fmla="val 2702"/>
            </a:avLst>
          </a:prstGeom>
          <a:solidFill>
            <a:srgbClr val="141E2D">
              <a:alpha val="70000"/>
            </a:srgbClr>
          </a:solidFill>
          <a:ln w="12700" cap="flat" cmpd="sng">
            <a:solidFill>
              <a:srgbClr val="00A1FF">
                <a:alpha val="30000"/>
              </a:srgbClr>
            </a:solidFill>
            <a:prstDash val="solid"/>
            <a:round/>
          </a:ln>
        </p:spPr>
        <p:txBody>
          <a:bodyPr vert="horz" wrap="square" lIns="63500" tIns="63500" rIns="63500" bIns="63500" rtlCol="0" anchor="ctr"/>
          <a:lstStyle/>
          <a:p>
            <a:pPr algn="ctr">
              <a:defRPr/>
            </a:pPr>
          </a:p>
        </p:txBody>
      </p:sp>
      <p:pic>
        <p:nvPicPr>
          <p:cNvPr id="16" name="Picture 16"/>
          <p:cNvPicPr>
            <a:picLocks noChangeAspect="1"/>
          </p:cNvPicPr>
          <p:nvPr/>
        </p:nvPicPr>
        <p:blipFill>
          <a:blip r:embed="rId8"/>
          <a:srcRect l="4346" r="19393"/>
          <a:stretch>
            <a:fillRect/>
          </a:stretch>
        </p:blipFill>
        <p:spPr>
          <a:xfrm>
            <a:off x="6438265" y="2330450"/>
            <a:ext cx="4522470" cy="3336290"/>
          </a:xfrm>
          <a:prstGeom prst="roundRect">
            <a:avLst>
              <a:gd name="adj" fmla="val 2941"/>
            </a:avLst>
          </a:prstGeom>
          <a:noFill/>
          <a:ln w="25400" cap="flat" cmpd="sng">
            <a:noFill/>
            <a:prstDash val="solid"/>
            <a:round/>
          </a:ln>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rgbClr val="141414">
            <a:alpha val="100000"/>
          </a:srgbClr>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1"/>
          <a:srcRect/>
          <a:stretch>
            <a:fillRect/>
          </a:stretch>
        </p:blipFill>
        <p:spPr>
          <a:xfrm>
            <a:off x="0" y="0"/>
            <a:ext cx="12192000" cy="6858000"/>
          </a:xfrm>
          <a:prstGeom prst="rect">
            <a:avLst/>
          </a:prstGeom>
          <a:noFill/>
          <a:ln w="25400" cap="flat" cmpd="sng">
            <a:noFill/>
            <a:prstDash val="solid"/>
            <a:round/>
          </a:ln>
        </p:spPr>
      </p:pic>
      <p:sp>
        <p:nvSpPr>
          <p:cNvPr id="3" name="AutoShape 3"/>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00A1FF"/>
                </a:solidFill>
                <a:latin typeface="Noto Sans SC" panose="020B0200000000000000" charset="-122"/>
                <a:ea typeface="Noto Sans SC" panose="020B0200000000000000" charset="-122"/>
                <a:cs typeface="Noto Sans SC" panose="020B0200000000000000" charset="-122"/>
                <a:sym typeface="Noto Sans SC" panose="020B0200000000000000" charset="-122"/>
              </a:rPr>
              <a:t>子程序调用指令 (CALL/SRET)</a:t>
            </a:r>
            <a:endParaRPr lang="en-US" sz="1100"/>
          </a:p>
        </p:txBody>
      </p:sp>
      <p:sp>
        <p:nvSpPr>
          <p:cNvPr id="4" name="AutoShape 4"/>
          <p:cNvSpPr/>
          <p:nvPr/>
        </p:nvSpPr>
        <p:spPr>
          <a:xfrm>
            <a:off x="762000" y="1524000"/>
            <a:ext cx="3302000" cy="4318000"/>
          </a:xfrm>
          <a:prstGeom prst="roundRect">
            <a:avLst>
              <a:gd name="adj" fmla="val 3846"/>
            </a:avLst>
          </a:prstGeom>
          <a:solidFill>
            <a:srgbClr val="FFFFFF">
              <a:alpha val="8000"/>
            </a:srgbClr>
          </a:solidFill>
          <a:ln w="12700" cap="flat" cmpd="sng">
            <a:solidFill>
              <a:srgbClr val="00A1FF">
                <a:alpha val="30000"/>
              </a:srgbClr>
            </a:solidFill>
            <a:prstDash val="solid"/>
            <a:round/>
          </a:ln>
        </p:spPr>
        <p:txBody>
          <a:bodyPr vert="horz" wrap="square" lIns="63500" tIns="63500" rIns="63500" bIns="63500" rtlCol="0" anchor="ctr"/>
          <a:lstStyle/>
          <a:p>
            <a:pPr algn="ctr">
              <a:defRPr/>
            </a:pPr>
          </a:p>
        </p:txBody>
      </p:sp>
      <p:pic>
        <p:nvPicPr>
          <p:cNvPr id="5" name="Picture 5"/>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16000" y="1778000"/>
            <a:ext cx="406400" cy="406400"/>
          </a:xfrm>
          <a:prstGeom prst="rect">
            <a:avLst/>
          </a:prstGeom>
        </p:spPr>
      </p:pic>
      <p:sp>
        <p:nvSpPr>
          <p:cNvPr id="6" name="AutoShape 6"/>
          <p:cNvSpPr/>
          <p:nvPr/>
        </p:nvSpPr>
        <p:spPr>
          <a:xfrm>
            <a:off x="1524000" y="1778000"/>
            <a:ext cx="2540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00E5FF"/>
                </a:solidFill>
                <a:latin typeface="Noto Sans SC" panose="020B0200000000000000" charset="-122"/>
                <a:ea typeface="Noto Sans SC" panose="020B0200000000000000" charset="-122"/>
                <a:cs typeface="Noto Sans SC" panose="020B0200000000000000" charset="-122"/>
                <a:sym typeface="Noto Sans SC" panose="020B0200000000000000" charset="-122"/>
              </a:rPr>
              <a:t>CALL (FNC01) 调用</a:t>
            </a:r>
            <a:endParaRPr lang="en-US" sz="1100"/>
          </a:p>
        </p:txBody>
      </p:sp>
      <p:cxnSp>
        <p:nvCxnSpPr>
          <p:cNvPr id="7" name="Connector 7"/>
          <p:cNvCxnSpPr/>
          <p:nvPr/>
        </p:nvCxnSpPr>
        <p:spPr>
          <a:xfrm rot="-15626">
            <a:off x="1016014" y="2279650"/>
            <a:ext cx="2794000" cy="12700"/>
          </a:xfrm>
          <a:prstGeom prst="straightConnector1">
            <a:avLst/>
          </a:prstGeom>
          <a:solidFill>
            <a:srgbClr val="DEE0E3">
              <a:alpha val="100000"/>
            </a:srgbClr>
          </a:solidFill>
          <a:ln w="12700" cap="flat" cmpd="sng">
            <a:solidFill>
              <a:srgbClr val="FFFFFF">
                <a:alpha val="10000"/>
              </a:srgbClr>
            </a:solidFill>
            <a:prstDash val="solid"/>
            <a:round/>
            <a:headEnd type="none" w="med" len="med"/>
            <a:tailEnd type="none" w="med" len="med"/>
          </a:ln>
        </p:spPr>
      </p:cxnSp>
      <p:sp>
        <p:nvSpPr>
          <p:cNvPr id="8" name="AutoShape 8"/>
          <p:cNvSpPr/>
          <p:nvPr/>
        </p:nvSpPr>
        <p:spPr>
          <a:xfrm>
            <a:off x="1016000" y="2413000"/>
            <a:ext cx="2794000" cy="304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1"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功能定义：</a:t>
            </a:r>
            <a:endParaRPr lang="en-US" sz="1100"/>
          </a:p>
          <a:p>
            <a:pPr indent="0" algn="l">
              <a:lnSpc>
                <a:spcPct val="125000"/>
              </a:lnSpc>
            </a:pPr>
            <a:r>
              <a:rPr lang="en-US" sz="1300" b="0" i="0" u="none" strike="noStrike">
                <a:solidFill>
                  <a:srgbClr val="E0E0E0"/>
                </a:solidFill>
                <a:latin typeface="Noto Sans SC" panose="020B0200000000000000" charset="-122"/>
                <a:ea typeface="Noto Sans SC" panose="020B0200000000000000" charset="-122"/>
                <a:cs typeface="Noto Sans SC" panose="020B0200000000000000" charset="-122"/>
                <a:sym typeface="Noto Sans SC" panose="020B0200000000000000" charset="-122"/>
              </a:rPr>
              <a:t>当执行条件满足时，程序跳转到指定标号(P)的子程序处执行。这是实现程序模块化的关键入口。</a:t>
            </a:r>
            <a:endParaRPr lang="en-US" sz="1300" b="0" i="0" u="none" strike="noStrike">
              <a:solidFill>
                <a:srgbClr val="E0E0E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9" name="AutoShape 9"/>
          <p:cNvSpPr/>
          <p:nvPr/>
        </p:nvSpPr>
        <p:spPr>
          <a:xfrm>
            <a:off x="4445000" y="1524000"/>
            <a:ext cx="3302000" cy="4318000"/>
          </a:xfrm>
          <a:prstGeom prst="roundRect">
            <a:avLst>
              <a:gd name="adj" fmla="val 3846"/>
            </a:avLst>
          </a:prstGeom>
          <a:solidFill>
            <a:srgbClr val="FFFFFF">
              <a:alpha val="8000"/>
            </a:srgbClr>
          </a:solidFill>
          <a:ln w="12700" cap="flat" cmpd="sng">
            <a:solidFill>
              <a:srgbClr val="00A1FF">
                <a:alpha val="30000"/>
              </a:srgbClr>
            </a:solidFill>
            <a:prstDash val="solid"/>
            <a:round/>
          </a:ln>
        </p:spPr>
        <p:txBody>
          <a:bodyPr vert="horz" wrap="square" lIns="63500" tIns="63500" rIns="63500" bIns="63500" rtlCol="0" anchor="ctr"/>
          <a:lstStyle/>
          <a:p>
            <a:pPr algn="ctr">
              <a:defRPr/>
            </a:pPr>
          </a:p>
        </p:txBody>
      </p:sp>
      <p:pic>
        <p:nvPicPr>
          <p:cNvPr id="10" name="Picture 10"/>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699000" y="1778000"/>
            <a:ext cx="406400" cy="406400"/>
          </a:xfrm>
          <a:prstGeom prst="rect">
            <a:avLst/>
          </a:prstGeom>
        </p:spPr>
      </p:pic>
      <p:sp>
        <p:nvSpPr>
          <p:cNvPr id="11" name="AutoShape 11"/>
          <p:cNvSpPr/>
          <p:nvPr/>
        </p:nvSpPr>
        <p:spPr>
          <a:xfrm>
            <a:off x="5207000" y="1778000"/>
            <a:ext cx="2540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00E5FF"/>
                </a:solidFill>
                <a:latin typeface="Noto Sans SC" panose="020B0200000000000000" charset="-122"/>
                <a:ea typeface="Noto Sans SC" panose="020B0200000000000000" charset="-122"/>
                <a:cs typeface="Noto Sans SC" panose="020B0200000000000000" charset="-122"/>
                <a:sym typeface="Noto Sans SC" panose="020B0200000000000000" charset="-122"/>
              </a:rPr>
              <a:t>SRET (FNC02) 返回</a:t>
            </a:r>
            <a:endParaRPr lang="en-US" sz="1100"/>
          </a:p>
        </p:txBody>
      </p:sp>
      <p:cxnSp>
        <p:nvCxnSpPr>
          <p:cNvPr id="12" name="Connector 12"/>
          <p:cNvCxnSpPr/>
          <p:nvPr/>
        </p:nvCxnSpPr>
        <p:spPr>
          <a:xfrm rot="-15626">
            <a:off x="4699014" y="2279650"/>
            <a:ext cx="2794000" cy="12700"/>
          </a:xfrm>
          <a:prstGeom prst="straightConnector1">
            <a:avLst/>
          </a:prstGeom>
          <a:solidFill>
            <a:srgbClr val="DEE0E3">
              <a:alpha val="100000"/>
            </a:srgbClr>
          </a:solidFill>
          <a:ln w="12700" cap="flat" cmpd="sng">
            <a:solidFill>
              <a:srgbClr val="FFFFFF">
                <a:alpha val="10000"/>
              </a:srgbClr>
            </a:solidFill>
            <a:prstDash val="solid"/>
            <a:round/>
            <a:headEnd type="none" w="med" len="med"/>
            <a:tailEnd type="none" w="med" len="med"/>
          </a:ln>
        </p:spPr>
      </p:cxnSp>
      <p:sp>
        <p:nvSpPr>
          <p:cNvPr id="13" name="AutoShape 13"/>
          <p:cNvSpPr/>
          <p:nvPr/>
        </p:nvSpPr>
        <p:spPr>
          <a:xfrm>
            <a:off x="4699000" y="2413000"/>
            <a:ext cx="2794000" cy="304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1"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功能定义：</a:t>
            </a:r>
            <a:endParaRPr lang="en-US" sz="1100"/>
          </a:p>
          <a:p>
            <a:pPr indent="0" algn="l">
              <a:lnSpc>
                <a:spcPct val="125000"/>
              </a:lnSpc>
            </a:pPr>
            <a:r>
              <a:rPr lang="en-US" sz="1300" b="0" i="0" u="none" strike="noStrike">
                <a:solidFill>
                  <a:srgbClr val="E0E0E0"/>
                </a:solidFill>
                <a:latin typeface="Noto Sans SC" panose="020B0200000000000000" charset="-122"/>
                <a:ea typeface="Noto Sans SC" panose="020B0200000000000000" charset="-122"/>
                <a:cs typeface="Noto Sans SC" panose="020B0200000000000000" charset="-122"/>
                <a:sym typeface="Noto Sans SC" panose="020B0200000000000000" charset="-122"/>
              </a:rPr>
              <a:t>执行到SRET时，程序返回到调用CALL指令的下一条指令继续执行。确保程序流程不会丢失，安全“回家”。</a:t>
            </a:r>
            <a:endParaRPr lang="en-US" sz="1300" b="0" i="0" u="none" strike="noStrike">
              <a:solidFill>
                <a:srgbClr val="E0E0E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4" name="AutoShape 14"/>
          <p:cNvSpPr/>
          <p:nvPr/>
        </p:nvSpPr>
        <p:spPr>
          <a:xfrm>
            <a:off x="8128000" y="1524000"/>
            <a:ext cx="3302000" cy="4318000"/>
          </a:xfrm>
          <a:prstGeom prst="roundRect">
            <a:avLst>
              <a:gd name="adj" fmla="val 3846"/>
            </a:avLst>
          </a:prstGeom>
          <a:solidFill>
            <a:srgbClr val="FFFFFF">
              <a:alpha val="8000"/>
            </a:srgbClr>
          </a:solidFill>
          <a:ln w="12700" cap="flat" cmpd="sng">
            <a:solidFill>
              <a:srgbClr val="00A1FF">
                <a:alpha val="30000"/>
              </a:srgbClr>
            </a:solidFill>
            <a:prstDash val="solid"/>
            <a:round/>
          </a:ln>
        </p:spPr>
        <p:txBody>
          <a:bodyPr vert="horz" wrap="square" lIns="63500" tIns="63500" rIns="63500" bIns="63500" rtlCol="0" anchor="ctr"/>
          <a:lstStyle/>
          <a:p>
            <a:pPr algn="ctr">
              <a:defRPr/>
            </a:pPr>
          </a:p>
        </p:txBody>
      </p:sp>
      <p:pic>
        <p:nvPicPr>
          <p:cNvPr id="15" name="Picture 15"/>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382000" y="1778000"/>
            <a:ext cx="406400" cy="406400"/>
          </a:xfrm>
          <a:prstGeom prst="rect">
            <a:avLst/>
          </a:prstGeom>
        </p:spPr>
      </p:pic>
      <p:sp>
        <p:nvSpPr>
          <p:cNvPr id="16" name="AutoShape 16"/>
          <p:cNvSpPr/>
          <p:nvPr/>
        </p:nvSpPr>
        <p:spPr>
          <a:xfrm>
            <a:off x="8890000" y="1778000"/>
            <a:ext cx="2540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00E5FF"/>
                </a:solidFill>
                <a:latin typeface="Noto Sans SC" panose="020B0200000000000000" charset="-122"/>
                <a:ea typeface="Noto Sans SC" panose="020B0200000000000000" charset="-122"/>
                <a:cs typeface="Noto Sans SC" panose="020B0200000000000000" charset="-122"/>
                <a:sym typeface="Noto Sans SC" panose="020B0200000000000000" charset="-122"/>
              </a:rPr>
              <a:t>模块化应用</a:t>
            </a:r>
            <a:endParaRPr lang="en-US" sz="1100"/>
          </a:p>
        </p:txBody>
      </p:sp>
      <p:cxnSp>
        <p:nvCxnSpPr>
          <p:cNvPr id="17" name="Connector 17"/>
          <p:cNvCxnSpPr/>
          <p:nvPr/>
        </p:nvCxnSpPr>
        <p:spPr>
          <a:xfrm rot="-15626">
            <a:off x="8382014" y="2279650"/>
            <a:ext cx="2794000" cy="12700"/>
          </a:xfrm>
          <a:prstGeom prst="straightConnector1">
            <a:avLst/>
          </a:prstGeom>
          <a:solidFill>
            <a:srgbClr val="DEE0E3">
              <a:alpha val="100000"/>
            </a:srgbClr>
          </a:solidFill>
          <a:ln w="12700" cap="flat" cmpd="sng">
            <a:solidFill>
              <a:srgbClr val="FFFFFF">
                <a:alpha val="10000"/>
              </a:srgbClr>
            </a:solidFill>
            <a:prstDash val="solid"/>
            <a:round/>
            <a:headEnd type="none" w="med" len="med"/>
            <a:tailEnd type="none" w="med" len="med"/>
          </a:ln>
        </p:spPr>
      </p:cxnSp>
      <p:sp>
        <p:nvSpPr>
          <p:cNvPr id="18" name="AutoShape 18"/>
          <p:cNvSpPr/>
          <p:nvPr/>
        </p:nvSpPr>
        <p:spPr>
          <a:xfrm>
            <a:off x="8382000" y="2413000"/>
            <a:ext cx="2794000" cy="304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1"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核心优势：</a:t>
            </a:r>
            <a:endParaRPr lang="en-US" sz="1100"/>
          </a:p>
          <a:p>
            <a:pPr marL="165100" indent="-165100" algn="l">
              <a:lnSpc>
                <a:spcPct val="125000"/>
              </a:lnSpc>
              <a:buClr>
                <a:srgbClr val="E0E0E0"/>
              </a:buClr>
              <a:buChar char="•"/>
            </a:pPr>
            <a:r>
              <a:rPr lang="en-US" sz="1300" b="0" i="0" u="none" strike="noStrike">
                <a:solidFill>
                  <a:srgbClr val="E0E0E0"/>
                </a:solidFill>
                <a:latin typeface="Noto Sans SC" panose="020B0200000000000000" charset="-122"/>
                <a:ea typeface="Noto Sans SC" panose="020B0200000000000000" charset="-122"/>
                <a:cs typeface="Noto Sans SC" panose="020B0200000000000000" charset="-122"/>
                <a:sym typeface="Noto Sans SC" panose="020B0200000000000000" charset="-122"/>
              </a:rPr>
              <a:t>结构清晰：将重复代码封装，简化主程序逻辑。</a:t>
            </a:r>
            <a:endParaRPr lang="en-US" sz="1300" b="0" i="0" u="none" strike="noStrike">
              <a:solidFill>
                <a:srgbClr val="E0E0E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165100" indent="-165100" algn="l">
              <a:lnSpc>
                <a:spcPct val="125000"/>
              </a:lnSpc>
              <a:buClr>
                <a:srgbClr val="E0E0E0"/>
              </a:buClr>
              <a:buChar char="•"/>
            </a:pPr>
            <a:r>
              <a:rPr lang="en-US" sz="1300" b="0" i="0" u="none" strike="noStrike">
                <a:solidFill>
                  <a:srgbClr val="E0E0E0"/>
                </a:solidFill>
                <a:latin typeface="Noto Sans SC" panose="020B0200000000000000" charset="-122"/>
                <a:ea typeface="Noto Sans SC" panose="020B0200000000000000" charset="-122"/>
                <a:cs typeface="Noto Sans SC" panose="020B0200000000000000" charset="-122"/>
                <a:sym typeface="Noto Sans SC" panose="020B0200000000000000" charset="-122"/>
              </a:rPr>
              <a:t>易于维护：子程序独立设计，便于调试和修改。</a:t>
            </a:r>
            <a:endParaRPr lang="en-US" sz="1300" b="0" i="0" u="none" strike="noStrike">
              <a:solidFill>
                <a:srgbClr val="E0E0E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rgbClr val="121212">
            <a:alpha val="100000"/>
          </a:srgbClr>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1"/>
          <a:srcRect/>
          <a:stretch>
            <a:fillRect/>
          </a:stretch>
        </p:blipFill>
        <p:spPr>
          <a:xfrm>
            <a:off x="0" y="0"/>
            <a:ext cx="12192000" cy="6858000"/>
          </a:xfrm>
          <a:prstGeom prst="rect">
            <a:avLst/>
          </a:prstGeom>
          <a:noFill/>
          <a:ln w="25400" cap="flat" cmpd="sng">
            <a:noFill/>
            <a:prstDash val="solid"/>
            <a:round/>
          </a:ln>
        </p:spPr>
      </p:pic>
      <p:sp>
        <p:nvSpPr>
          <p:cNvPr id="3" name="AutoShape 3"/>
          <p:cNvSpPr/>
          <p:nvPr/>
        </p:nvSpPr>
        <p:spPr>
          <a:xfrm>
            <a:off x="0" y="0"/>
            <a:ext cx="12192000" cy="6858000"/>
          </a:xfrm>
          <a:prstGeom prst="roundRect">
            <a:avLst>
              <a:gd name="adj" fmla="val 0"/>
            </a:avLst>
          </a:prstGeom>
          <a:solidFill>
            <a:srgbClr val="0A0F1E">
              <a:alpha val="85000"/>
            </a:srgbClr>
          </a:solidFill>
          <a:ln w="25400" cap="flat" cmpd="sng">
            <a:noFill/>
            <a:prstDash val="solid"/>
            <a:round/>
          </a:ln>
        </p:spPr>
        <p:txBody>
          <a:bodyPr vert="horz" wrap="square" lIns="63500" tIns="63500" rIns="63500" bIns="63500" rtlCol="0" anchor="ctr"/>
          <a:lstStyle/>
          <a:p>
            <a:pPr algn="ctr">
              <a:defRPr/>
            </a:pPr>
          </a:p>
        </p:txBody>
      </p:sp>
      <p:sp>
        <p:nvSpPr>
          <p:cNvPr id="4" name="AutoShape 4"/>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00A1FF"/>
                </a:solidFill>
                <a:latin typeface="Noto Sans SC" panose="020B0200000000000000" charset="-122"/>
                <a:ea typeface="Noto Sans SC" panose="020B0200000000000000" charset="-122"/>
                <a:cs typeface="Noto Sans SC" panose="020B0200000000000000" charset="-122"/>
                <a:sym typeface="Noto Sans SC" panose="020B0200000000000000" charset="-122"/>
              </a:rPr>
              <a:t>中断返回指令 (IRET)</a:t>
            </a:r>
            <a:endParaRPr lang="en-US" sz="1100"/>
          </a:p>
        </p:txBody>
      </p:sp>
      <p:sp>
        <p:nvSpPr>
          <p:cNvPr id="5" name="AutoShape 5"/>
          <p:cNvSpPr/>
          <p:nvPr/>
        </p:nvSpPr>
        <p:spPr>
          <a:xfrm>
            <a:off x="762000" y="1524000"/>
            <a:ext cx="3302000" cy="4318000"/>
          </a:xfrm>
          <a:prstGeom prst="roundRect">
            <a:avLst>
              <a:gd name="adj" fmla="val 3846"/>
            </a:avLst>
          </a:prstGeom>
          <a:solidFill>
            <a:srgbClr val="FFFFFF">
              <a:alpha val="5000"/>
            </a:srgbClr>
          </a:solidFill>
          <a:ln w="12700" cap="flat" cmpd="sng">
            <a:solidFill>
              <a:srgbClr val="00A1FF">
                <a:alpha val="30000"/>
              </a:srgbClr>
            </a:solidFill>
            <a:prstDash val="solid"/>
            <a:round/>
          </a:ln>
        </p:spPr>
        <p:txBody>
          <a:bodyPr vert="horz" wrap="square" lIns="63500" tIns="63500" rIns="63500" bIns="63500" rtlCol="0" anchor="ctr"/>
          <a:lstStyle/>
          <a:p>
            <a:pPr algn="ctr">
              <a:defRPr/>
            </a:pPr>
          </a:p>
        </p:txBody>
      </p:sp>
      <p:pic>
        <p:nvPicPr>
          <p:cNvPr id="6" name="Picture 6"/>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16000" y="1778000"/>
            <a:ext cx="406400" cy="406400"/>
          </a:xfrm>
          <a:prstGeom prst="rect">
            <a:avLst/>
          </a:prstGeom>
        </p:spPr>
      </p:pic>
      <p:sp>
        <p:nvSpPr>
          <p:cNvPr id="7" name="AutoShape 7"/>
          <p:cNvSpPr/>
          <p:nvPr/>
        </p:nvSpPr>
        <p:spPr>
          <a:xfrm>
            <a:off x="1524000" y="1778000"/>
            <a:ext cx="2540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指令功能定义</a:t>
            </a:r>
            <a:endParaRPr lang="en-US" sz="1100"/>
          </a:p>
        </p:txBody>
      </p:sp>
      <p:cxnSp>
        <p:nvCxnSpPr>
          <p:cNvPr id="8" name="Connector 8"/>
          <p:cNvCxnSpPr/>
          <p:nvPr/>
        </p:nvCxnSpPr>
        <p:spPr>
          <a:xfrm rot="-15626">
            <a:off x="1016014" y="2216150"/>
            <a:ext cx="2794000" cy="12700"/>
          </a:xfrm>
          <a:prstGeom prst="straightConnector1">
            <a:avLst/>
          </a:prstGeom>
          <a:solidFill>
            <a:srgbClr val="DEE0E3">
              <a:alpha val="100000"/>
            </a:srgbClr>
          </a:solidFill>
          <a:ln w="12700" cap="flat" cmpd="sng">
            <a:solidFill>
              <a:srgbClr val="00A1FF">
                <a:alpha val="30000"/>
              </a:srgbClr>
            </a:solidFill>
            <a:prstDash val="solid"/>
            <a:round/>
            <a:headEnd type="none" w="med" len="med"/>
            <a:tailEnd type="none" w="med" len="med"/>
          </a:ln>
        </p:spPr>
      </p:cxnSp>
      <p:sp>
        <p:nvSpPr>
          <p:cNvPr id="9" name="AutoShape 9"/>
          <p:cNvSpPr/>
          <p:nvPr/>
        </p:nvSpPr>
        <p:spPr>
          <a:xfrm>
            <a:off x="1016000" y="2349500"/>
            <a:ext cx="2794000" cy="2540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IRET (Interrupt Return) 是中断服务程序的结束标志。</a:t>
            </a:r>
            <a:endParaRPr lang="en-US" sz="1100"/>
          </a:p>
          <a:p>
            <a:pPr indent="0" algn="l">
              <a:lnSpc>
                <a:spcPct val="125000"/>
              </a:lnSpc>
            </a:pPr>
            <a:br>
              <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br>
            <a:endPar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25000"/>
              </a:lnSpc>
            </a:pPr>
            <a:r>
              <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其核心作用是：从中断服务程序执行完毕后，恢复现场并返回到主程序的断点处，继续执行原任务。</a:t>
            </a:r>
            <a:endPar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0" name="AutoShape 10"/>
          <p:cNvSpPr/>
          <p:nvPr/>
        </p:nvSpPr>
        <p:spPr>
          <a:xfrm>
            <a:off x="4445000" y="1524000"/>
            <a:ext cx="3302000" cy="4318000"/>
          </a:xfrm>
          <a:prstGeom prst="roundRect">
            <a:avLst>
              <a:gd name="adj" fmla="val 3846"/>
            </a:avLst>
          </a:prstGeom>
          <a:solidFill>
            <a:srgbClr val="FFFFFF">
              <a:alpha val="5000"/>
            </a:srgbClr>
          </a:solidFill>
          <a:ln w="12700" cap="flat" cmpd="sng">
            <a:solidFill>
              <a:srgbClr val="00A1FF">
                <a:alpha val="30000"/>
              </a:srgbClr>
            </a:solidFill>
            <a:prstDash val="solid"/>
            <a:round/>
          </a:ln>
        </p:spPr>
        <p:txBody>
          <a:bodyPr vert="horz" wrap="square" lIns="63500" tIns="63500" rIns="63500" bIns="63500" rtlCol="0" anchor="ctr"/>
          <a:lstStyle/>
          <a:p>
            <a:pPr algn="ctr">
              <a:defRPr/>
            </a:pPr>
          </a:p>
        </p:txBody>
      </p:sp>
      <p:pic>
        <p:nvPicPr>
          <p:cNvPr id="11" name="Picture 11"/>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699000" y="1778000"/>
            <a:ext cx="406400" cy="406400"/>
          </a:xfrm>
          <a:prstGeom prst="rect">
            <a:avLst/>
          </a:prstGeom>
        </p:spPr>
      </p:pic>
      <p:sp>
        <p:nvSpPr>
          <p:cNvPr id="12" name="AutoShape 12"/>
          <p:cNvSpPr/>
          <p:nvPr/>
        </p:nvSpPr>
        <p:spPr>
          <a:xfrm>
            <a:off x="5207000" y="1778000"/>
            <a:ext cx="2540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中断响应机制</a:t>
            </a:r>
            <a:endParaRPr lang="en-US" sz="1100"/>
          </a:p>
        </p:txBody>
      </p:sp>
      <p:cxnSp>
        <p:nvCxnSpPr>
          <p:cNvPr id="13" name="Connector 13"/>
          <p:cNvCxnSpPr/>
          <p:nvPr/>
        </p:nvCxnSpPr>
        <p:spPr>
          <a:xfrm rot="-15626">
            <a:off x="4699014" y="2216150"/>
            <a:ext cx="2794000" cy="12700"/>
          </a:xfrm>
          <a:prstGeom prst="straightConnector1">
            <a:avLst/>
          </a:prstGeom>
          <a:solidFill>
            <a:srgbClr val="DEE0E3">
              <a:alpha val="100000"/>
            </a:srgbClr>
          </a:solidFill>
          <a:ln w="12700" cap="flat" cmpd="sng">
            <a:solidFill>
              <a:srgbClr val="00A1FF">
                <a:alpha val="30000"/>
              </a:srgbClr>
            </a:solidFill>
            <a:prstDash val="solid"/>
            <a:round/>
            <a:headEnd type="none" w="med" len="med"/>
            <a:tailEnd type="none" w="med" len="med"/>
          </a:ln>
        </p:spPr>
      </p:cxnSp>
      <p:sp>
        <p:nvSpPr>
          <p:cNvPr id="14" name="AutoShape 14"/>
          <p:cNvSpPr/>
          <p:nvPr/>
        </p:nvSpPr>
        <p:spPr>
          <a:xfrm>
            <a:off x="4699000" y="2349500"/>
            <a:ext cx="2794000" cy="2540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中断是一种实时响应突发事件的软硬件机制：</a:t>
            </a:r>
            <a:endParaRPr lang="en-US" sz="1100"/>
          </a:p>
          <a:p>
            <a:pPr marL="165100" indent="-165100" algn="l">
              <a:lnSpc>
                <a:spcPct val="125000"/>
              </a:lnSpc>
              <a:buClr>
                <a:srgbClr val="B0BEC5"/>
              </a:buClr>
              <a:buChar char="•"/>
            </a:pPr>
            <a:r>
              <a:rPr lang="en-US" sz="13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触发：外部信号或内部事件（如高速计数完成）触发中断。</a:t>
            </a:r>
            <a:endParaRPr lang="en-US" sz="13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165100" indent="-165100" algn="l">
              <a:lnSpc>
                <a:spcPct val="125000"/>
              </a:lnSpc>
              <a:buClr>
                <a:srgbClr val="B0BEC5"/>
              </a:buClr>
              <a:buChar char="•"/>
            </a:pPr>
            <a:r>
              <a:rPr lang="en-US" sz="13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跳转：PLC暂停主程序，转去执行中断服务程序。</a:t>
            </a:r>
            <a:endParaRPr lang="en-US" sz="13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165100" indent="-165100" algn="l">
              <a:lnSpc>
                <a:spcPct val="125000"/>
              </a:lnSpc>
              <a:buClr>
                <a:srgbClr val="B0BEC5"/>
              </a:buClr>
              <a:buChar char="•"/>
            </a:pPr>
            <a:r>
              <a:rPr lang="en-US" sz="13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返回：执行完服务程序后，通过IRET指令回到断点。</a:t>
            </a:r>
            <a:endParaRPr lang="en-US" sz="13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5" name="AutoShape 15"/>
          <p:cNvSpPr/>
          <p:nvPr/>
        </p:nvSpPr>
        <p:spPr>
          <a:xfrm>
            <a:off x="8128000" y="1524000"/>
            <a:ext cx="3302000" cy="4318000"/>
          </a:xfrm>
          <a:prstGeom prst="roundRect">
            <a:avLst>
              <a:gd name="adj" fmla="val 3846"/>
            </a:avLst>
          </a:prstGeom>
          <a:solidFill>
            <a:srgbClr val="FFFFFF">
              <a:alpha val="5000"/>
            </a:srgbClr>
          </a:solidFill>
          <a:ln w="12700" cap="flat" cmpd="sng">
            <a:solidFill>
              <a:srgbClr val="00A1FF">
                <a:alpha val="30000"/>
              </a:srgbClr>
            </a:solidFill>
            <a:prstDash val="solid"/>
            <a:round/>
          </a:ln>
        </p:spPr>
        <p:txBody>
          <a:bodyPr vert="horz" wrap="square" lIns="63500" tIns="63500" rIns="63500" bIns="63500" rtlCol="0" anchor="ctr"/>
          <a:lstStyle/>
          <a:p>
            <a:pPr algn="ctr">
              <a:defRPr/>
            </a:pPr>
          </a:p>
        </p:txBody>
      </p:sp>
      <p:pic>
        <p:nvPicPr>
          <p:cNvPr id="16" name="Picture 16"/>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382000" y="1778000"/>
            <a:ext cx="406400" cy="406400"/>
          </a:xfrm>
          <a:prstGeom prst="rect">
            <a:avLst/>
          </a:prstGeom>
        </p:spPr>
      </p:pic>
      <p:sp>
        <p:nvSpPr>
          <p:cNvPr id="17" name="AutoShape 17"/>
          <p:cNvSpPr/>
          <p:nvPr/>
        </p:nvSpPr>
        <p:spPr>
          <a:xfrm>
            <a:off x="8890000" y="1778000"/>
            <a:ext cx="2540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典型应用场景</a:t>
            </a:r>
            <a:endParaRPr lang="en-US" sz="1100"/>
          </a:p>
        </p:txBody>
      </p:sp>
      <p:cxnSp>
        <p:nvCxnSpPr>
          <p:cNvPr id="18" name="Connector 18"/>
          <p:cNvCxnSpPr/>
          <p:nvPr/>
        </p:nvCxnSpPr>
        <p:spPr>
          <a:xfrm rot="-15626">
            <a:off x="8382014" y="2216150"/>
            <a:ext cx="2794000" cy="12700"/>
          </a:xfrm>
          <a:prstGeom prst="straightConnector1">
            <a:avLst/>
          </a:prstGeom>
          <a:solidFill>
            <a:srgbClr val="DEE0E3">
              <a:alpha val="100000"/>
            </a:srgbClr>
          </a:solidFill>
          <a:ln w="12700" cap="flat" cmpd="sng">
            <a:solidFill>
              <a:srgbClr val="00A1FF">
                <a:alpha val="30000"/>
              </a:srgbClr>
            </a:solidFill>
            <a:prstDash val="solid"/>
            <a:round/>
            <a:headEnd type="none" w="med" len="med"/>
            <a:tailEnd type="none" w="med" len="med"/>
          </a:ln>
        </p:spPr>
      </p:cxnSp>
      <p:sp>
        <p:nvSpPr>
          <p:cNvPr id="19" name="AutoShape 19"/>
          <p:cNvSpPr/>
          <p:nvPr/>
        </p:nvSpPr>
        <p:spPr>
          <a:xfrm>
            <a:off x="8382000" y="2349500"/>
            <a:ext cx="2794000" cy="2540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主要用于处理对时间敏感、需要立即响应的紧急任务：</a:t>
            </a:r>
            <a:endParaRPr lang="en-US" sz="1100"/>
          </a:p>
          <a:p>
            <a:pPr marL="165100" indent="-165100" algn="l">
              <a:lnSpc>
                <a:spcPct val="125000"/>
              </a:lnSpc>
              <a:buClr>
                <a:srgbClr val="B0BEC5"/>
              </a:buClr>
              <a:buChar char="•"/>
            </a:pPr>
            <a:r>
              <a:rPr lang="en-US" sz="13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故障报警：设备异常时立即触发停机或报警。</a:t>
            </a:r>
            <a:endParaRPr lang="en-US" sz="13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165100" indent="-165100" algn="l">
              <a:lnSpc>
                <a:spcPct val="125000"/>
              </a:lnSpc>
              <a:buClr>
                <a:srgbClr val="B0BEC5"/>
              </a:buClr>
              <a:buChar char="•"/>
            </a:pPr>
            <a:r>
              <a:rPr lang="en-US" sz="13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高速信号：处理高频脉冲输入，如编码器反馈。</a:t>
            </a:r>
            <a:endParaRPr lang="en-US" sz="13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165100" indent="-165100" algn="l">
              <a:lnSpc>
                <a:spcPct val="125000"/>
              </a:lnSpc>
              <a:buClr>
                <a:srgbClr val="B0BEC5"/>
              </a:buClr>
              <a:buChar char="•"/>
            </a:pPr>
            <a:r>
              <a:rPr lang="en-US" sz="13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实时控制：毫秒级的快速响应控制。</a:t>
            </a:r>
            <a:endParaRPr lang="en-US" sz="13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1016000" y="2286000"/>
            <a:ext cx="10160000" cy="508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2400" b="1" i="0" u="none" strike="noStrike">
                <a:solidFill>
                  <a:srgbClr val="00A1FF"/>
                </a:solidFill>
                <a:latin typeface="Noto Sans SC" panose="020B0200000000000000" charset="-122"/>
                <a:ea typeface="Noto Sans SC" panose="020B0200000000000000" charset="-122"/>
                <a:cs typeface="Noto Sans SC" panose="020B0200000000000000" charset="-122"/>
                <a:sym typeface="Noto Sans SC" panose="020B0200000000000000" charset="-122"/>
              </a:rPr>
              <a:t>04</a:t>
            </a:r>
            <a:endParaRPr lang="en-US" sz="1100"/>
          </a:p>
        </p:txBody>
      </p:sp>
      <p:sp>
        <p:nvSpPr>
          <p:cNvPr id="3" name="AutoShape 3"/>
          <p:cNvSpPr/>
          <p:nvPr/>
        </p:nvSpPr>
        <p:spPr>
          <a:xfrm>
            <a:off x="1016000" y="2794000"/>
            <a:ext cx="10160000" cy="762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36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综合应用与总结</a:t>
            </a:r>
            <a:endParaRPr lang="en-US" sz="1100"/>
          </a:p>
        </p:txBody>
      </p:sp>
      <p:sp>
        <p:nvSpPr>
          <p:cNvPr id="4" name="AutoShape 4"/>
          <p:cNvSpPr/>
          <p:nvPr/>
        </p:nvSpPr>
        <p:spPr>
          <a:xfrm>
            <a:off x="1016000" y="3556000"/>
            <a:ext cx="10160000" cy="381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6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Comprehensive Application &amp; Summary</a:t>
            </a:r>
            <a:endParaRPr lang="en-US" sz="1100"/>
          </a:p>
        </p:txBody>
      </p:sp>
      <p:cxnSp>
        <p:nvCxnSpPr>
          <p:cNvPr id="5" name="Connector 5"/>
          <p:cNvCxnSpPr/>
          <p:nvPr/>
        </p:nvCxnSpPr>
        <p:spPr>
          <a:xfrm rot="-57290">
            <a:off x="5715053" y="4121150"/>
            <a:ext cx="762000" cy="12700"/>
          </a:xfrm>
          <a:prstGeom prst="straightConnector1">
            <a:avLst/>
          </a:prstGeom>
          <a:solidFill>
            <a:srgbClr val="DEE0E3">
              <a:alpha val="100000"/>
            </a:srgbClr>
          </a:solidFill>
          <a:ln w="25400" cap="flat" cmpd="sng">
            <a:solidFill>
              <a:srgbClr val="00A1FF">
                <a:alpha val="100000"/>
              </a:srgbClr>
            </a:solidFill>
            <a:prstDash val="solid"/>
            <a:round/>
            <a:headEnd type="none" w="lg" len="lg"/>
            <a:tailEnd type="none" w="lg" len="lg"/>
          </a:ln>
        </p:spPr>
      </p:cxn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00A1FF"/>
                </a:solidFill>
                <a:latin typeface="Noto Sans SC" panose="020B0200000000000000" charset="-122"/>
                <a:ea typeface="Noto Sans SC" panose="020B0200000000000000" charset="-122"/>
                <a:cs typeface="Noto Sans SC" panose="020B0200000000000000" charset="-122"/>
                <a:sym typeface="Noto Sans SC" panose="020B0200000000000000" charset="-122"/>
              </a:rPr>
              <a:t>综合应用案例：自动分拣系统控制</a:t>
            </a:r>
            <a:endParaRPr lang="en-US" sz="1100"/>
          </a:p>
        </p:txBody>
      </p:sp>
      <p:sp>
        <p:nvSpPr>
          <p:cNvPr id="3" name="AutoShape 3"/>
          <p:cNvSpPr/>
          <p:nvPr/>
        </p:nvSpPr>
        <p:spPr>
          <a:xfrm>
            <a:off x="762000" y="1524000"/>
            <a:ext cx="5080000" cy="4318000"/>
          </a:xfrm>
          <a:prstGeom prst="roundRect">
            <a:avLst>
              <a:gd name="adj" fmla="val 2941"/>
            </a:avLst>
          </a:prstGeom>
          <a:solidFill>
            <a:srgbClr val="FFFFFF">
              <a:alpha val="5000"/>
            </a:srgbClr>
          </a:solidFill>
          <a:ln w="12700" cap="flat" cmpd="sng">
            <a:solidFill>
              <a:srgbClr val="00A1FF">
                <a:alpha val="30000"/>
              </a:srgbClr>
            </a:solidFill>
            <a:prstDash val="solid"/>
            <a:round/>
          </a:ln>
        </p:spPr>
        <p:txBody>
          <a:bodyPr vert="horz" wrap="square" lIns="63500" tIns="63500" rIns="63500" bIns="63500" rtlCol="0" anchor="ctr"/>
          <a:lstStyle/>
          <a:p>
            <a:pPr algn="ctr">
              <a:defRPr/>
            </a:pPr>
          </a:p>
        </p:txBody>
      </p:sp>
      <p:pic>
        <p:nvPicPr>
          <p:cNvPr id="4" name="Picture 4"/>
          <p:cNvPicPr>
            <a:picLocks noChangeAspect="1"/>
          </p:cNvPicPr>
          <p:nvPr/>
        </p:nvPicPr>
        <p:blipFill>
          <a:blip r:embed="rId2"/>
          <a:srcRect l="16601" r="16601"/>
          <a:stretch>
            <a:fillRect/>
          </a:stretch>
        </p:blipFill>
        <p:spPr>
          <a:xfrm>
            <a:off x="889000" y="1651000"/>
            <a:ext cx="4826000" cy="4064000"/>
          </a:xfrm>
          <a:prstGeom prst="roundRect">
            <a:avLst>
              <a:gd name="adj" fmla="val 3125"/>
            </a:avLst>
          </a:prstGeom>
          <a:noFill/>
          <a:ln w="25400" cap="flat" cmpd="sng">
            <a:noFill/>
            <a:prstDash val="solid"/>
            <a:round/>
          </a:ln>
        </p:spPr>
      </p:pic>
      <p:sp>
        <p:nvSpPr>
          <p:cNvPr id="5" name="AutoShape 5"/>
          <p:cNvSpPr/>
          <p:nvPr/>
        </p:nvSpPr>
        <p:spPr>
          <a:xfrm>
            <a:off x="6223000" y="1524000"/>
            <a:ext cx="5207000" cy="2413000"/>
          </a:xfrm>
          <a:prstGeom prst="roundRect">
            <a:avLst>
              <a:gd name="adj" fmla="val 5263"/>
            </a:avLst>
          </a:prstGeom>
          <a:solidFill>
            <a:srgbClr val="000000">
              <a:alpha val="40000"/>
            </a:srgbClr>
          </a:solidFill>
          <a:ln w="12700" cap="flat" cmpd="sng">
            <a:solidFill>
              <a:srgbClr val="B0BEC5">
                <a:alpha val="20000"/>
              </a:srgbClr>
            </a:solidFill>
            <a:prstDash val="solid"/>
            <a:round/>
          </a:ln>
        </p:spPr>
        <p:txBody>
          <a:bodyPr vert="horz" wrap="square" lIns="63500" tIns="63500" rIns="63500" bIns="63500" rtlCol="0" anchor="ctr"/>
          <a:lstStyle/>
          <a:p>
            <a:pPr algn="ctr">
              <a:defRPr/>
            </a:pPr>
          </a:p>
        </p:txBody>
      </p:sp>
      <p:pic>
        <p:nvPicPr>
          <p:cNvPr id="6" name="Picture 6"/>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477000" y="1714500"/>
            <a:ext cx="304800" cy="304800"/>
          </a:xfrm>
          <a:prstGeom prst="rect">
            <a:avLst/>
          </a:prstGeom>
        </p:spPr>
      </p:pic>
      <p:sp>
        <p:nvSpPr>
          <p:cNvPr id="7" name="AutoShape 7"/>
          <p:cNvSpPr/>
          <p:nvPr/>
        </p:nvSpPr>
        <p:spPr>
          <a:xfrm>
            <a:off x="6858000" y="1676400"/>
            <a:ext cx="4318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00E5FF"/>
                </a:solidFill>
                <a:latin typeface="Noto Sans SC" panose="020B0200000000000000" charset="-122"/>
                <a:ea typeface="Noto Sans SC" panose="020B0200000000000000" charset="-122"/>
                <a:cs typeface="Noto Sans SC" panose="020B0200000000000000" charset="-122"/>
                <a:sym typeface="Noto Sans SC" panose="020B0200000000000000" charset="-122"/>
              </a:rPr>
              <a:t>系统控制逻辑流程</a:t>
            </a:r>
            <a:endParaRPr lang="en-US" sz="1100"/>
          </a:p>
        </p:txBody>
      </p:sp>
      <p:cxnSp>
        <p:nvCxnSpPr>
          <p:cNvPr id="8" name="Connector 8"/>
          <p:cNvCxnSpPr/>
          <p:nvPr/>
        </p:nvCxnSpPr>
        <p:spPr>
          <a:xfrm rot="-9291">
            <a:off x="6477009" y="2089150"/>
            <a:ext cx="4699000" cy="12700"/>
          </a:xfrm>
          <a:prstGeom prst="straightConnector1">
            <a:avLst/>
          </a:prstGeom>
          <a:solidFill>
            <a:srgbClr val="DEE0E3">
              <a:alpha val="100000"/>
            </a:srgbClr>
          </a:solidFill>
          <a:ln w="12700" cap="flat" cmpd="sng">
            <a:solidFill>
              <a:srgbClr val="B0BEC5">
                <a:alpha val="30000"/>
              </a:srgbClr>
            </a:solidFill>
            <a:prstDash val="solid"/>
            <a:round/>
            <a:headEnd type="none" w="med" len="med"/>
            <a:tailEnd type="none" w="med" len="med"/>
          </a:ln>
        </p:spPr>
      </p:cxnSp>
      <p:sp>
        <p:nvSpPr>
          <p:cNvPr id="9" name="AutoShape 9"/>
          <p:cNvSpPr/>
          <p:nvPr/>
        </p:nvSpPr>
        <p:spPr>
          <a:xfrm>
            <a:off x="6477000" y="2222500"/>
            <a:ext cx="4699000" cy="1524000"/>
          </a:xfrm>
          <a:prstGeom prst="rect">
            <a:avLst/>
          </a:prstGeom>
          <a:noFill/>
          <a:ln w="12700" cap="flat" cmpd="sng">
            <a:noFill/>
            <a:prstDash val="solid"/>
            <a:round/>
          </a:ln>
        </p:spPr>
        <p:txBody>
          <a:bodyPr vert="horz" wrap="square" lIns="0" tIns="0" rIns="0" bIns="0" rtlCol="0" anchor="ctr" anchorCtr="0"/>
          <a:lstStyle/>
          <a:p>
            <a:pPr marL="165100" indent="-165100" algn="l">
              <a:lnSpc>
                <a:spcPct val="125000"/>
              </a:lnSpc>
              <a:buClr>
                <a:srgbClr val="E0E0E0"/>
              </a:buClr>
              <a:buChar char="•"/>
              <a:defRPr/>
            </a:pPr>
            <a:r>
              <a:rPr lang="en-US" sz="1300" b="0" i="0" u="none" strike="noStrike">
                <a:solidFill>
                  <a:srgbClr val="E0E0E0"/>
                </a:solidFill>
                <a:latin typeface="Noto Sans SC" panose="020B0200000000000000" charset="-122"/>
                <a:ea typeface="Noto Sans SC" panose="020B0200000000000000" charset="-122"/>
                <a:cs typeface="Noto Sans SC" panose="020B0200000000000000" charset="-122"/>
                <a:sym typeface="Noto Sans SC" panose="020B0200000000000000" charset="-122"/>
              </a:rPr>
              <a:t>启动：传感器X0检测物品，启动传送带Y0</a:t>
            </a:r>
            <a:endParaRPr lang="en-US" sz="1100"/>
          </a:p>
          <a:p>
            <a:pPr marL="165100" indent="-165100" algn="l">
              <a:lnSpc>
                <a:spcPct val="125000"/>
              </a:lnSpc>
              <a:buClr>
                <a:srgbClr val="E0E0E0"/>
              </a:buClr>
              <a:buChar char="•"/>
            </a:pPr>
            <a:r>
              <a:rPr lang="en-US" sz="1300" b="0" i="0" u="none" strike="noStrike">
                <a:solidFill>
                  <a:srgbClr val="E0E0E0"/>
                </a:solidFill>
                <a:latin typeface="Noto Sans SC" panose="020B0200000000000000" charset="-122"/>
                <a:ea typeface="Noto Sans SC" panose="020B0200000000000000" charset="-122"/>
                <a:cs typeface="Noto Sans SC" panose="020B0200000000000000" charset="-122"/>
                <a:sym typeface="Noto Sans SC" panose="020B0200000000000000" charset="-122"/>
              </a:rPr>
              <a:t>定位：物品到达分拣位X1，停止传送带Y0</a:t>
            </a:r>
            <a:endParaRPr lang="en-US" sz="1300" b="0" i="0" u="none" strike="noStrike">
              <a:solidFill>
                <a:srgbClr val="E0E0E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165100" indent="-165100" algn="l">
              <a:lnSpc>
                <a:spcPct val="125000"/>
              </a:lnSpc>
              <a:buClr>
                <a:srgbClr val="E0E0E0"/>
              </a:buClr>
              <a:buChar char="•"/>
            </a:pPr>
            <a:r>
              <a:rPr lang="en-US" sz="1300" b="0" i="0" u="none" strike="noStrike">
                <a:solidFill>
                  <a:srgbClr val="E0E0E0"/>
                </a:solidFill>
                <a:latin typeface="Noto Sans SC" panose="020B0200000000000000" charset="-122"/>
                <a:ea typeface="Noto Sans SC" panose="020B0200000000000000" charset="-122"/>
                <a:cs typeface="Noto Sans SC" panose="020B0200000000000000" charset="-122"/>
                <a:sym typeface="Noto Sans SC" panose="020B0200000000000000" charset="-122"/>
              </a:rPr>
              <a:t>分拣：判断重量D0，&gt;100g启动Y1(A区)，否则Y2(B区)</a:t>
            </a:r>
            <a:endParaRPr lang="en-US" sz="1300" b="0" i="0" u="none" strike="noStrike">
              <a:solidFill>
                <a:srgbClr val="E0E0E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165100" indent="-165100" algn="l">
              <a:lnSpc>
                <a:spcPct val="125000"/>
              </a:lnSpc>
              <a:buClr>
                <a:srgbClr val="E0E0E0"/>
              </a:buClr>
              <a:buChar char="•"/>
            </a:pPr>
            <a:r>
              <a:rPr lang="en-US" sz="1300" b="0" i="0" u="none" strike="noStrike">
                <a:solidFill>
                  <a:srgbClr val="E0E0E0"/>
                </a:solidFill>
                <a:latin typeface="Noto Sans SC" panose="020B0200000000000000" charset="-122"/>
                <a:ea typeface="Noto Sans SC" panose="020B0200000000000000" charset="-122"/>
                <a:cs typeface="Noto Sans SC" panose="020B0200000000000000" charset="-122"/>
                <a:sym typeface="Noto Sans SC" panose="020B0200000000000000" charset="-122"/>
              </a:rPr>
              <a:t>复位：机械臂动作完成(X2/X3)，系统复位等待</a:t>
            </a:r>
            <a:endParaRPr lang="en-US" sz="1300" b="0" i="0" u="none" strike="noStrike">
              <a:solidFill>
                <a:srgbClr val="E0E0E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0" name="AutoShape 10"/>
          <p:cNvSpPr/>
          <p:nvPr/>
        </p:nvSpPr>
        <p:spPr>
          <a:xfrm>
            <a:off x="6223000" y="4191000"/>
            <a:ext cx="5207000" cy="1651000"/>
          </a:xfrm>
          <a:prstGeom prst="roundRect">
            <a:avLst>
              <a:gd name="adj" fmla="val 7692"/>
            </a:avLst>
          </a:prstGeom>
          <a:solidFill>
            <a:srgbClr val="000000">
              <a:alpha val="40000"/>
            </a:srgbClr>
          </a:solidFill>
          <a:ln w="12700" cap="flat" cmpd="sng">
            <a:solidFill>
              <a:srgbClr val="B0BEC5">
                <a:alpha val="20000"/>
              </a:srgbClr>
            </a:solidFill>
            <a:prstDash val="solid"/>
            <a:round/>
          </a:ln>
        </p:spPr>
        <p:txBody>
          <a:bodyPr vert="horz" wrap="square" lIns="63500" tIns="63500" rIns="63500" bIns="63500" rtlCol="0" anchor="ctr"/>
          <a:lstStyle/>
          <a:p>
            <a:pPr algn="ctr">
              <a:defRPr/>
            </a:pPr>
          </a:p>
        </p:txBody>
      </p:sp>
      <p:pic>
        <p:nvPicPr>
          <p:cNvPr id="11" name="Picture 11"/>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477000" y="4381500"/>
            <a:ext cx="304800" cy="304800"/>
          </a:xfrm>
          <a:prstGeom prst="rect">
            <a:avLst/>
          </a:prstGeom>
        </p:spPr>
      </p:pic>
      <p:sp>
        <p:nvSpPr>
          <p:cNvPr id="12" name="AutoShape 12"/>
          <p:cNvSpPr/>
          <p:nvPr/>
        </p:nvSpPr>
        <p:spPr>
          <a:xfrm>
            <a:off x="6858000" y="4343400"/>
            <a:ext cx="4318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00E5FF"/>
                </a:solidFill>
                <a:latin typeface="Noto Sans SC" panose="020B0200000000000000" charset="-122"/>
                <a:ea typeface="Noto Sans SC" panose="020B0200000000000000" charset="-122"/>
                <a:cs typeface="Noto Sans SC" panose="020B0200000000000000" charset="-122"/>
                <a:sym typeface="Noto Sans SC" panose="020B0200000000000000" charset="-122"/>
              </a:rPr>
              <a:t>关键PLC指令应用</a:t>
            </a:r>
            <a:endParaRPr lang="en-US" sz="1100"/>
          </a:p>
        </p:txBody>
      </p:sp>
      <p:cxnSp>
        <p:nvCxnSpPr>
          <p:cNvPr id="13" name="Connector 13"/>
          <p:cNvCxnSpPr/>
          <p:nvPr/>
        </p:nvCxnSpPr>
        <p:spPr>
          <a:xfrm rot="-9291">
            <a:off x="6477009" y="4756150"/>
            <a:ext cx="4699000" cy="12700"/>
          </a:xfrm>
          <a:prstGeom prst="straightConnector1">
            <a:avLst/>
          </a:prstGeom>
          <a:solidFill>
            <a:srgbClr val="DEE0E3">
              <a:alpha val="100000"/>
            </a:srgbClr>
          </a:solidFill>
          <a:ln w="12700" cap="flat" cmpd="sng">
            <a:solidFill>
              <a:srgbClr val="B0BEC5">
                <a:alpha val="30000"/>
              </a:srgbClr>
            </a:solidFill>
            <a:prstDash val="solid"/>
            <a:round/>
            <a:headEnd type="none" w="med" len="med"/>
            <a:tailEnd type="none" w="med" len="med"/>
          </a:ln>
        </p:spPr>
      </p:cxnSp>
      <p:sp>
        <p:nvSpPr>
          <p:cNvPr id="14" name="AutoShape 14"/>
          <p:cNvSpPr/>
          <p:nvPr/>
        </p:nvSpPr>
        <p:spPr>
          <a:xfrm>
            <a:off x="6477000" y="4889500"/>
            <a:ext cx="4699000" cy="889000"/>
          </a:xfrm>
          <a:prstGeom prst="rect">
            <a:avLst/>
          </a:prstGeom>
          <a:noFill/>
          <a:ln w="12700" cap="flat" cmpd="sng">
            <a:noFill/>
            <a:prstDash val="solid"/>
            <a:round/>
          </a:ln>
        </p:spPr>
        <p:txBody>
          <a:bodyPr vert="horz" wrap="square" lIns="0" tIns="0" rIns="0" bIns="0" rtlCol="0" anchor="ctr" anchorCtr="0"/>
          <a:lstStyle/>
          <a:p>
            <a:pPr marL="165100" indent="-165100" algn="l">
              <a:lnSpc>
                <a:spcPct val="125000"/>
              </a:lnSpc>
              <a:buClr>
                <a:srgbClr val="E0E0E0"/>
              </a:buClr>
              <a:buChar char="•"/>
              <a:defRPr/>
            </a:pPr>
            <a:r>
              <a:rPr lang="en-US" sz="1300" b="0" i="0" u="none" strike="noStrike">
                <a:solidFill>
                  <a:srgbClr val="E0E0E0"/>
                </a:solidFill>
                <a:latin typeface="Noto Sans SC" panose="020B0200000000000000" charset="-122"/>
                <a:ea typeface="Noto Sans SC" panose="020B0200000000000000" charset="-122"/>
                <a:cs typeface="Noto Sans SC" panose="020B0200000000000000" charset="-122"/>
                <a:sym typeface="Noto Sans SC" panose="020B0200000000000000" charset="-122"/>
              </a:rPr>
              <a:t>信号检测：使用 LD= 指令检测传感器状态</a:t>
            </a:r>
            <a:endParaRPr lang="en-US" sz="1100"/>
          </a:p>
          <a:p>
            <a:pPr marL="165100" indent="-165100" algn="l">
              <a:lnSpc>
                <a:spcPct val="125000"/>
              </a:lnSpc>
              <a:buClr>
                <a:srgbClr val="E0E0E0"/>
              </a:buClr>
              <a:buChar char="•"/>
            </a:pPr>
            <a:r>
              <a:rPr lang="en-US" sz="1300" b="0" i="0" u="none" strike="noStrike">
                <a:solidFill>
                  <a:srgbClr val="E0E0E0"/>
                </a:solidFill>
                <a:latin typeface="Noto Sans SC" panose="020B0200000000000000" charset="-122"/>
                <a:ea typeface="Noto Sans SC" panose="020B0200000000000000" charset="-122"/>
                <a:cs typeface="Noto Sans SC" panose="020B0200000000000000" charset="-122"/>
                <a:sym typeface="Noto Sans SC" panose="020B0200000000000000" charset="-122"/>
              </a:rPr>
              <a:t>数据比较：利用 CMP D0 K100 M0 指令判断重量区间</a:t>
            </a:r>
            <a:endParaRPr lang="en-US" sz="1300" b="0" i="0" u="none" strike="noStrike">
              <a:solidFill>
                <a:srgbClr val="E0E0E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165100" indent="-165100" algn="l">
              <a:lnSpc>
                <a:spcPct val="125000"/>
              </a:lnSpc>
              <a:buClr>
                <a:srgbClr val="E0E0E0"/>
              </a:buClr>
              <a:buChar char="•"/>
            </a:pPr>
            <a:r>
              <a:rPr lang="en-US" sz="1300" b="0" i="0" u="none" strike="noStrike">
                <a:solidFill>
                  <a:srgbClr val="E0E0E0"/>
                </a:solidFill>
                <a:latin typeface="Noto Sans SC" panose="020B0200000000000000" charset="-122"/>
                <a:ea typeface="Noto Sans SC" panose="020B0200000000000000" charset="-122"/>
                <a:cs typeface="Noto Sans SC" panose="020B0200000000000000" charset="-122"/>
                <a:sym typeface="Noto Sans SC" panose="020B0200000000000000" charset="-122"/>
              </a:rPr>
              <a:t>输出控制：通过 OUT 指令驱动 Y1/Y2 及 MOV 初始化</a:t>
            </a:r>
            <a:endParaRPr lang="en-US" sz="1300" b="0" i="0" u="none" strike="noStrike">
              <a:solidFill>
                <a:srgbClr val="E0E0E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rgbClr val="0F172A">
            <a:alpha val="100000"/>
          </a:srgbClr>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1"/>
          <a:srcRect/>
          <a:stretch>
            <a:fillRect/>
          </a:stretch>
        </p:blipFill>
        <p:spPr>
          <a:xfrm>
            <a:off x="0" y="0"/>
            <a:ext cx="12192000" cy="6858000"/>
          </a:xfrm>
          <a:prstGeom prst="rect">
            <a:avLst/>
          </a:prstGeom>
          <a:noFill/>
          <a:ln w="25400" cap="flat" cmpd="sng">
            <a:noFill/>
            <a:prstDash val="solid"/>
            <a:round/>
          </a:ln>
        </p:spPr>
      </p:pic>
      <p:sp>
        <p:nvSpPr>
          <p:cNvPr id="3" name="AutoShape 3"/>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00A1FF"/>
                </a:solidFill>
                <a:latin typeface="Noto Sans SC" panose="020B0200000000000000" charset="-122"/>
                <a:ea typeface="Noto Sans SC" panose="020B0200000000000000" charset="-122"/>
                <a:cs typeface="Noto Sans SC" panose="020B0200000000000000" charset="-122"/>
                <a:sym typeface="Noto Sans SC" panose="020B0200000000000000" charset="-122"/>
              </a:rPr>
              <a:t>常见问题与注意事项（一）</a:t>
            </a:r>
            <a:endParaRPr lang="en-US" sz="1100"/>
          </a:p>
        </p:txBody>
      </p:sp>
      <p:sp>
        <p:nvSpPr>
          <p:cNvPr id="4" name="AutoShape 4"/>
          <p:cNvSpPr/>
          <p:nvPr/>
        </p:nvSpPr>
        <p:spPr>
          <a:xfrm>
            <a:off x="762000" y="1397000"/>
            <a:ext cx="10668000" cy="1524000"/>
          </a:xfrm>
          <a:prstGeom prst="roundRect">
            <a:avLst>
              <a:gd name="adj" fmla="val 8333"/>
            </a:avLst>
          </a:prstGeom>
          <a:solidFill>
            <a:srgbClr val="FFFFFF">
              <a:alpha val="8000"/>
            </a:srgbClr>
          </a:solidFill>
          <a:ln w="12700" cap="flat" cmpd="sng">
            <a:solidFill>
              <a:srgbClr val="00A1FF">
                <a:alpha val="30000"/>
              </a:srgbClr>
            </a:solidFill>
            <a:prstDash val="solid"/>
            <a:round/>
          </a:ln>
        </p:spPr>
        <p:txBody>
          <a:bodyPr vert="horz" wrap="square" lIns="63500" tIns="63500" rIns="63500" bIns="63500" rtlCol="0" anchor="ctr"/>
          <a:lstStyle/>
          <a:p>
            <a:pPr algn="ctr">
              <a:defRPr/>
            </a:pPr>
          </a:p>
        </p:txBody>
      </p:sp>
      <p:pic>
        <p:nvPicPr>
          <p:cNvPr id="5" name="Picture 5"/>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66800" y="1651000"/>
            <a:ext cx="406400" cy="406400"/>
          </a:xfrm>
          <a:prstGeom prst="rect">
            <a:avLst/>
          </a:prstGeom>
        </p:spPr>
      </p:pic>
      <p:sp>
        <p:nvSpPr>
          <p:cNvPr id="6" name="AutoShape 6"/>
          <p:cNvSpPr/>
          <p:nvPr/>
        </p:nvSpPr>
        <p:spPr>
          <a:xfrm>
            <a:off x="1625600" y="1651000"/>
            <a:ext cx="8890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00A1FF"/>
                </a:solidFill>
                <a:latin typeface="Noto Sans SC" panose="020B0200000000000000" charset="-122"/>
                <a:ea typeface="Noto Sans SC" panose="020B0200000000000000" charset="-122"/>
                <a:cs typeface="Noto Sans SC" panose="020B0200000000000000" charset="-122"/>
                <a:sym typeface="Noto Sans SC" panose="020B0200000000000000" charset="-122"/>
              </a:rPr>
              <a:t>Q: 什么时候该用16位指令，什么时候该用32位指令？</a:t>
            </a:r>
            <a:endParaRPr lang="en-US" sz="1100"/>
          </a:p>
        </p:txBody>
      </p:sp>
      <p:sp>
        <p:nvSpPr>
          <p:cNvPr id="7" name="AutoShape 7"/>
          <p:cNvSpPr/>
          <p:nvPr/>
        </p:nvSpPr>
        <p:spPr>
          <a:xfrm>
            <a:off x="1625600" y="2032000"/>
            <a:ext cx="8890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A: 取决于数据范围。若数据可能超过±32767，必须使用32位指令（如DMOV, DADD）；常规控制使用16位指令即可。</a:t>
            </a:r>
            <a:endParaRPr lang="en-US" sz="1100"/>
          </a:p>
        </p:txBody>
      </p:sp>
      <p:sp>
        <p:nvSpPr>
          <p:cNvPr id="8" name="AutoShape 8"/>
          <p:cNvSpPr/>
          <p:nvPr/>
        </p:nvSpPr>
        <p:spPr>
          <a:xfrm>
            <a:off x="762000" y="3111500"/>
            <a:ext cx="10668000" cy="1524000"/>
          </a:xfrm>
          <a:prstGeom prst="roundRect">
            <a:avLst>
              <a:gd name="adj" fmla="val 8333"/>
            </a:avLst>
          </a:prstGeom>
          <a:solidFill>
            <a:srgbClr val="FFFFFF">
              <a:alpha val="8000"/>
            </a:srgbClr>
          </a:solidFill>
          <a:ln w="12700" cap="flat" cmpd="sng">
            <a:solidFill>
              <a:srgbClr val="00A1FF">
                <a:alpha val="30000"/>
              </a:srgbClr>
            </a:solidFill>
            <a:prstDash val="solid"/>
            <a:round/>
          </a:ln>
        </p:spPr>
        <p:txBody>
          <a:bodyPr vert="horz" wrap="square" lIns="63500" tIns="63500" rIns="63500" bIns="63500" rtlCol="0" anchor="ctr"/>
          <a:lstStyle/>
          <a:p>
            <a:pPr algn="ctr">
              <a:defRPr/>
            </a:pPr>
          </a:p>
        </p:txBody>
      </p:sp>
      <p:pic>
        <p:nvPicPr>
          <p:cNvPr id="9" name="Picture 9"/>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66800" y="3365500"/>
            <a:ext cx="406400" cy="406400"/>
          </a:xfrm>
          <a:prstGeom prst="rect">
            <a:avLst/>
          </a:prstGeom>
        </p:spPr>
      </p:pic>
      <p:sp>
        <p:nvSpPr>
          <p:cNvPr id="10" name="AutoShape 10"/>
          <p:cNvSpPr/>
          <p:nvPr/>
        </p:nvSpPr>
        <p:spPr>
          <a:xfrm>
            <a:off x="1625600" y="3365500"/>
            <a:ext cx="8890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00A1FF"/>
                </a:solidFill>
                <a:latin typeface="Noto Sans SC" panose="020B0200000000000000" charset="-122"/>
                <a:ea typeface="Noto Sans SC" panose="020B0200000000000000" charset="-122"/>
                <a:cs typeface="Noto Sans SC" panose="020B0200000000000000" charset="-122"/>
                <a:sym typeface="Noto Sans SC" panose="020B0200000000000000" charset="-122"/>
              </a:rPr>
              <a:t>Q: 脉冲执行(P)和连续执行到底有什么区别？</a:t>
            </a:r>
            <a:endParaRPr lang="en-US" sz="1100"/>
          </a:p>
        </p:txBody>
      </p:sp>
      <p:sp>
        <p:nvSpPr>
          <p:cNvPr id="11" name="AutoShape 11"/>
          <p:cNvSpPr/>
          <p:nvPr/>
        </p:nvSpPr>
        <p:spPr>
          <a:xfrm>
            <a:off x="1625600" y="3746500"/>
            <a:ext cx="8890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A: 脉冲执行(P)仅在上升沿执行一次（如按快门），适合初始化等单次触发操作；连续执行在信号ON的每个扫描周期都执行（如循环播放）。</a:t>
            </a:r>
            <a:endParaRPr lang="en-US" sz="1100"/>
          </a:p>
        </p:txBody>
      </p:sp>
      <p:sp>
        <p:nvSpPr>
          <p:cNvPr id="12" name="AutoShape 12"/>
          <p:cNvSpPr/>
          <p:nvPr/>
        </p:nvSpPr>
        <p:spPr>
          <a:xfrm>
            <a:off x="762000" y="4826000"/>
            <a:ext cx="10668000" cy="1524000"/>
          </a:xfrm>
          <a:prstGeom prst="roundRect">
            <a:avLst>
              <a:gd name="adj" fmla="val 8333"/>
            </a:avLst>
          </a:prstGeom>
          <a:solidFill>
            <a:srgbClr val="FFFFFF">
              <a:alpha val="8000"/>
            </a:srgbClr>
          </a:solidFill>
          <a:ln w="12700" cap="flat" cmpd="sng">
            <a:solidFill>
              <a:srgbClr val="00A1FF">
                <a:alpha val="30000"/>
              </a:srgbClr>
            </a:solidFill>
            <a:prstDash val="solid"/>
            <a:round/>
          </a:ln>
        </p:spPr>
        <p:txBody>
          <a:bodyPr vert="horz" wrap="square" lIns="63500" tIns="63500" rIns="63500" bIns="63500" rtlCol="0" anchor="ctr"/>
          <a:lstStyle/>
          <a:p>
            <a:pPr algn="ctr">
              <a:defRPr/>
            </a:pPr>
          </a:p>
        </p:txBody>
      </p:sp>
      <p:pic>
        <p:nvPicPr>
          <p:cNvPr id="13" name="Picture 13"/>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66800" y="5080000"/>
            <a:ext cx="406400" cy="406400"/>
          </a:xfrm>
          <a:prstGeom prst="rect">
            <a:avLst/>
          </a:prstGeom>
        </p:spPr>
      </p:pic>
      <p:sp>
        <p:nvSpPr>
          <p:cNvPr id="14" name="AutoShape 14"/>
          <p:cNvSpPr/>
          <p:nvPr/>
        </p:nvSpPr>
        <p:spPr>
          <a:xfrm>
            <a:off x="1625600" y="5080000"/>
            <a:ext cx="8890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00A1FF"/>
                </a:solidFill>
                <a:latin typeface="Noto Sans SC" panose="020B0200000000000000" charset="-122"/>
                <a:ea typeface="Noto Sans SC" panose="020B0200000000000000" charset="-122"/>
                <a:cs typeface="Noto Sans SC" panose="020B0200000000000000" charset="-122"/>
                <a:sym typeface="Noto Sans SC" panose="020B0200000000000000" charset="-122"/>
              </a:rPr>
              <a:t>Q: 变址寄存器V/Z具体怎么用？</a:t>
            </a:r>
            <a:endParaRPr lang="en-US" sz="1100"/>
          </a:p>
        </p:txBody>
      </p:sp>
      <p:sp>
        <p:nvSpPr>
          <p:cNvPr id="15" name="AutoShape 15"/>
          <p:cNvSpPr/>
          <p:nvPr/>
        </p:nvSpPr>
        <p:spPr>
          <a:xfrm>
            <a:off x="1625600" y="5461000"/>
            <a:ext cx="8890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A: 用于间接寻址，格式为“软元件号+V/Z”。例如D100Z0的实际地址是D(100+Z0的值)，非常适合循环处理大量相似数据。</a:t>
            </a:r>
            <a:endParaRPr lang="en-US" sz="110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solidFill>
          <a:srgbClr val="0F172A">
            <a:alpha val="100000"/>
          </a:srgbClr>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1"/>
          <a:srcRect/>
          <a:stretch>
            <a:fillRect/>
          </a:stretch>
        </p:blipFill>
        <p:spPr>
          <a:xfrm>
            <a:off x="0" y="0"/>
            <a:ext cx="12192000" cy="6858000"/>
          </a:xfrm>
          <a:prstGeom prst="rect">
            <a:avLst/>
          </a:prstGeom>
          <a:noFill/>
          <a:ln w="25400" cap="flat" cmpd="sng">
            <a:noFill/>
            <a:prstDash val="solid"/>
            <a:round/>
          </a:ln>
        </p:spPr>
      </p:pic>
      <p:sp>
        <p:nvSpPr>
          <p:cNvPr id="3" name="AutoShape 3"/>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00A1FF"/>
                </a:solidFill>
                <a:latin typeface="Noto Sans SC" panose="020B0200000000000000" charset="-122"/>
                <a:ea typeface="Noto Sans SC" panose="020B0200000000000000" charset="-122"/>
                <a:cs typeface="Noto Sans SC" panose="020B0200000000000000" charset="-122"/>
                <a:sym typeface="Noto Sans SC" panose="020B0200000000000000" charset="-122"/>
              </a:rPr>
              <a:t>常见问题与注意事项（二）</a:t>
            </a:r>
            <a:endParaRPr lang="en-US" sz="1100"/>
          </a:p>
        </p:txBody>
      </p:sp>
      <p:sp>
        <p:nvSpPr>
          <p:cNvPr id="4" name="AutoShape 4"/>
          <p:cNvSpPr/>
          <p:nvPr/>
        </p:nvSpPr>
        <p:spPr>
          <a:xfrm>
            <a:off x="762000" y="1397000"/>
            <a:ext cx="10668000" cy="1524000"/>
          </a:xfrm>
          <a:prstGeom prst="roundRect">
            <a:avLst>
              <a:gd name="adj" fmla="val 8333"/>
            </a:avLst>
          </a:prstGeom>
          <a:solidFill>
            <a:srgbClr val="1E293B">
              <a:alpha val="80000"/>
            </a:srgbClr>
          </a:solidFill>
          <a:ln w="12700" cap="flat" cmpd="sng">
            <a:solidFill>
              <a:srgbClr val="00A1FF">
                <a:alpha val="30000"/>
              </a:srgbClr>
            </a:solidFill>
            <a:prstDash val="solid"/>
            <a:round/>
          </a:ln>
        </p:spPr>
        <p:txBody>
          <a:bodyPr vert="horz" wrap="square" lIns="63500" tIns="63500" rIns="63500" bIns="63500" rtlCol="0" anchor="ctr"/>
          <a:lstStyle/>
          <a:p>
            <a:pPr algn="ctr">
              <a:defRPr/>
            </a:pPr>
          </a:p>
        </p:txBody>
      </p:sp>
      <p:pic>
        <p:nvPicPr>
          <p:cNvPr id="5" name="Picture 5"/>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16000" y="1587500"/>
            <a:ext cx="406400" cy="406400"/>
          </a:xfrm>
          <a:prstGeom prst="rect">
            <a:avLst/>
          </a:prstGeom>
        </p:spPr>
      </p:pic>
      <p:sp>
        <p:nvSpPr>
          <p:cNvPr id="6" name="AutoShape 6"/>
          <p:cNvSpPr/>
          <p:nvPr/>
        </p:nvSpPr>
        <p:spPr>
          <a:xfrm>
            <a:off x="1524000" y="1587500"/>
            <a:ext cx="9525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00A1FF"/>
                </a:solidFill>
                <a:latin typeface="Noto Sans SC" panose="020B0200000000000000" charset="-122"/>
                <a:ea typeface="Noto Sans SC" panose="020B0200000000000000" charset="-122"/>
                <a:cs typeface="Noto Sans SC" panose="020B0200000000000000" charset="-122"/>
                <a:sym typeface="Noto Sans SC" panose="020B0200000000000000" charset="-122"/>
              </a:rPr>
              <a:t>Q: CMP指令的三个结果位(M0, M1, M2)如何使用？</a:t>
            </a:r>
            <a:endParaRPr lang="en-US" sz="1100"/>
          </a:p>
        </p:txBody>
      </p:sp>
      <p:cxnSp>
        <p:nvCxnSpPr>
          <p:cNvPr id="7" name="Connector 7"/>
          <p:cNvCxnSpPr/>
          <p:nvPr/>
        </p:nvCxnSpPr>
        <p:spPr>
          <a:xfrm rot="-4297">
            <a:off x="1016004" y="2025650"/>
            <a:ext cx="10160000" cy="12700"/>
          </a:xfrm>
          <a:prstGeom prst="straightConnector1">
            <a:avLst/>
          </a:prstGeom>
          <a:solidFill>
            <a:srgbClr val="DEE0E3">
              <a:alpha val="100000"/>
            </a:srgbClr>
          </a:solidFill>
          <a:ln w="12700" cap="flat" cmpd="sng">
            <a:solidFill>
              <a:srgbClr val="B0BEC5">
                <a:alpha val="20000"/>
              </a:srgbClr>
            </a:solidFill>
            <a:prstDash val="solid"/>
            <a:round/>
            <a:headEnd type="none" w="med" len="med"/>
            <a:tailEnd type="none" w="med" len="med"/>
          </a:ln>
        </p:spPr>
      </p:cxnSp>
      <p:sp>
        <p:nvSpPr>
          <p:cNvPr id="8" name="AutoShape 8"/>
          <p:cNvSpPr/>
          <p:nvPr/>
        </p:nvSpPr>
        <p:spPr>
          <a:xfrm>
            <a:off x="1016000" y="2095500"/>
            <a:ext cx="10160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A: 这三个位是“互斥”的，任何时刻只有一个为ON，分别对应S1&gt;S2, S1=S2, S1&lt;S2。你可以用这三个位的触点去驱动不同的输出或程序段。</a:t>
            </a:r>
            <a:endParaRPr lang="en-US" sz="1100"/>
          </a:p>
        </p:txBody>
      </p:sp>
      <p:sp>
        <p:nvSpPr>
          <p:cNvPr id="9" name="AutoShape 9"/>
          <p:cNvSpPr/>
          <p:nvPr/>
        </p:nvSpPr>
        <p:spPr>
          <a:xfrm>
            <a:off x="762000" y="3111500"/>
            <a:ext cx="10668000" cy="1524000"/>
          </a:xfrm>
          <a:prstGeom prst="roundRect">
            <a:avLst>
              <a:gd name="adj" fmla="val 8333"/>
            </a:avLst>
          </a:prstGeom>
          <a:solidFill>
            <a:srgbClr val="1E293B">
              <a:alpha val="80000"/>
            </a:srgbClr>
          </a:solidFill>
          <a:ln w="12700" cap="flat" cmpd="sng">
            <a:solidFill>
              <a:srgbClr val="00A1FF">
                <a:alpha val="30000"/>
              </a:srgbClr>
            </a:solidFill>
            <a:prstDash val="solid"/>
            <a:round/>
          </a:ln>
        </p:spPr>
        <p:txBody>
          <a:bodyPr vert="horz" wrap="square" lIns="63500" tIns="63500" rIns="63500" bIns="63500" rtlCol="0" anchor="ctr"/>
          <a:lstStyle/>
          <a:p>
            <a:pPr algn="ctr">
              <a:defRPr/>
            </a:pPr>
          </a:p>
        </p:txBody>
      </p:sp>
      <p:pic>
        <p:nvPicPr>
          <p:cNvPr id="10" name="Picture 10"/>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6000" y="3302000"/>
            <a:ext cx="406400" cy="406400"/>
          </a:xfrm>
          <a:prstGeom prst="rect">
            <a:avLst/>
          </a:prstGeom>
        </p:spPr>
      </p:pic>
      <p:sp>
        <p:nvSpPr>
          <p:cNvPr id="11" name="AutoShape 11"/>
          <p:cNvSpPr/>
          <p:nvPr/>
        </p:nvSpPr>
        <p:spPr>
          <a:xfrm>
            <a:off x="1524000" y="3302000"/>
            <a:ext cx="9525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00A1FF"/>
                </a:solidFill>
                <a:latin typeface="Noto Sans SC" panose="020B0200000000000000" charset="-122"/>
                <a:ea typeface="Noto Sans SC" panose="020B0200000000000000" charset="-122"/>
                <a:cs typeface="Noto Sans SC" panose="020B0200000000000000" charset="-122"/>
                <a:sym typeface="Noto Sans SC" panose="020B0200000000000000" charset="-122"/>
              </a:rPr>
              <a:t>Q: 使用XCH指令时，为什么强烈建议用脉冲执行(XCHP)？</a:t>
            </a:r>
            <a:endParaRPr lang="en-US" sz="1100"/>
          </a:p>
        </p:txBody>
      </p:sp>
      <p:cxnSp>
        <p:nvCxnSpPr>
          <p:cNvPr id="12" name="Connector 12"/>
          <p:cNvCxnSpPr/>
          <p:nvPr/>
        </p:nvCxnSpPr>
        <p:spPr>
          <a:xfrm rot="-4297">
            <a:off x="1016004" y="3740150"/>
            <a:ext cx="10160000" cy="12700"/>
          </a:xfrm>
          <a:prstGeom prst="straightConnector1">
            <a:avLst/>
          </a:prstGeom>
          <a:solidFill>
            <a:srgbClr val="DEE0E3">
              <a:alpha val="100000"/>
            </a:srgbClr>
          </a:solidFill>
          <a:ln w="12700" cap="flat" cmpd="sng">
            <a:solidFill>
              <a:srgbClr val="B0BEC5">
                <a:alpha val="20000"/>
              </a:srgbClr>
            </a:solidFill>
            <a:prstDash val="solid"/>
            <a:round/>
            <a:headEnd type="none" w="med" len="med"/>
            <a:tailEnd type="none" w="med" len="med"/>
          </a:ln>
        </p:spPr>
      </p:cxnSp>
      <p:sp>
        <p:nvSpPr>
          <p:cNvPr id="13" name="AutoShape 13"/>
          <p:cNvSpPr/>
          <p:nvPr/>
        </p:nvSpPr>
        <p:spPr>
          <a:xfrm>
            <a:off x="1016000" y="3810000"/>
            <a:ext cx="10160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A: 如果用连续执行，数据会在每个扫描周期都交换一次，导致数据来回跳动，逻辑混乱。我们几乎总是只需要交换一次。</a:t>
            </a:r>
            <a:endParaRPr lang="en-US" sz="1100"/>
          </a:p>
        </p:txBody>
      </p:sp>
      <p:sp>
        <p:nvSpPr>
          <p:cNvPr id="14" name="AutoShape 14"/>
          <p:cNvSpPr/>
          <p:nvPr/>
        </p:nvSpPr>
        <p:spPr>
          <a:xfrm>
            <a:off x="762000" y="4826000"/>
            <a:ext cx="10668000" cy="1524000"/>
          </a:xfrm>
          <a:prstGeom prst="roundRect">
            <a:avLst>
              <a:gd name="adj" fmla="val 8333"/>
            </a:avLst>
          </a:prstGeom>
          <a:solidFill>
            <a:srgbClr val="1E293B">
              <a:alpha val="80000"/>
            </a:srgbClr>
          </a:solidFill>
          <a:ln w="12700" cap="flat" cmpd="sng">
            <a:solidFill>
              <a:srgbClr val="00A1FF">
                <a:alpha val="30000"/>
              </a:srgbClr>
            </a:solidFill>
            <a:prstDash val="solid"/>
            <a:round/>
          </a:ln>
        </p:spPr>
        <p:txBody>
          <a:bodyPr vert="horz" wrap="square" lIns="63500" tIns="63500" rIns="63500" bIns="63500" rtlCol="0" anchor="ctr"/>
          <a:lstStyle/>
          <a:p>
            <a:pPr algn="ctr">
              <a:defRPr/>
            </a:pPr>
          </a:p>
        </p:txBody>
      </p:sp>
      <p:pic>
        <p:nvPicPr>
          <p:cNvPr id="15" name="Picture 15"/>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6000" y="5016500"/>
            <a:ext cx="406400" cy="406400"/>
          </a:xfrm>
          <a:prstGeom prst="rect">
            <a:avLst/>
          </a:prstGeom>
        </p:spPr>
      </p:pic>
      <p:sp>
        <p:nvSpPr>
          <p:cNvPr id="16" name="AutoShape 16"/>
          <p:cNvSpPr/>
          <p:nvPr/>
        </p:nvSpPr>
        <p:spPr>
          <a:xfrm>
            <a:off x="1524000" y="5016500"/>
            <a:ext cx="9525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00A1FF"/>
                </a:solidFill>
                <a:latin typeface="Noto Sans SC" panose="020B0200000000000000" charset="-122"/>
                <a:ea typeface="Noto Sans SC" panose="020B0200000000000000" charset="-122"/>
                <a:cs typeface="Noto Sans SC" panose="020B0200000000000000" charset="-122"/>
                <a:sym typeface="Noto Sans SC" panose="020B0200000000000000" charset="-122"/>
              </a:rPr>
              <a:t>Q: 如何优化PLC程序的扫描周期，让程序运行更快？</a:t>
            </a:r>
            <a:endParaRPr lang="en-US" sz="1100"/>
          </a:p>
        </p:txBody>
      </p:sp>
      <p:cxnSp>
        <p:nvCxnSpPr>
          <p:cNvPr id="17" name="Connector 17"/>
          <p:cNvCxnSpPr/>
          <p:nvPr/>
        </p:nvCxnSpPr>
        <p:spPr>
          <a:xfrm rot="-4297">
            <a:off x="1016004" y="5454650"/>
            <a:ext cx="10160000" cy="12700"/>
          </a:xfrm>
          <a:prstGeom prst="straightConnector1">
            <a:avLst/>
          </a:prstGeom>
          <a:solidFill>
            <a:srgbClr val="DEE0E3">
              <a:alpha val="100000"/>
            </a:srgbClr>
          </a:solidFill>
          <a:ln w="12700" cap="flat" cmpd="sng">
            <a:solidFill>
              <a:srgbClr val="B0BEC5">
                <a:alpha val="20000"/>
              </a:srgbClr>
            </a:solidFill>
            <a:prstDash val="solid"/>
            <a:round/>
            <a:headEnd type="none" w="med" len="med"/>
            <a:tailEnd type="none" w="med" len="med"/>
          </a:ln>
        </p:spPr>
      </p:cxnSp>
      <p:sp>
        <p:nvSpPr>
          <p:cNvPr id="18" name="AutoShape 18"/>
          <p:cNvSpPr/>
          <p:nvPr/>
        </p:nvSpPr>
        <p:spPr>
          <a:xfrm>
            <a:off x="1016000" y="5524500"/>
            <a:ext cx="10160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A: 可以使用CJ条件跳转指令，跳过那些在当前状态下不需要执行的程序段。另外，合理使用脉冲执行指令，避免不必要的重复运算。</a:t>
            </a:r>
            <a:endParaRPr lang="en-US" sz="110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rgbClr val="121826">
            <a:alpha val="100000"/>
          </a:srgbClr>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1"/>
          <a:srcRect/>
          <a:stretch>
            <a:fillRect/>
          </a:stretch>
        </p:blipFill>
        <p:spPr>
          <a:xfrm>
            <a:off x="0" y="0"/>
            <a:ext cx="12192000" cy="6858000"/>
          </a:xfrm>
          <a:prstGeom prst="rect">
            <a:avLst/>
          </a:prstGeom>
          <a:noFill/>
          <a:ln w="25400" cap="flat" cmpd="sng">
            <a:noFill/>
            <a:prstDash val="solid"/>
            <a:round/>
          </a:ln>
        </p:spPr>
      </p:pic>
      <p:sp>
        <p:nvSpPr>
          <p:cNvPr id="3" name="AutoShape 3"/>
          <p:cNvSpPr/>
          <p:nvPr/>
        </p:nvSpPr>
        <p:spPr>
          <a:xfrm>
            <a:off x="0" y="0"/>
            <a:ext cx="12192000" cy="6858000"/>
          </a:xfrm>
          <a:prstGeom prst="roundRect">
            <a:avLst>
              <a:gd name="adj" fmla="val 0"/>
            </a:avLst>
          </a:prstGeom>
          <a:solidFill>
            <a:srgbClr val="0A0F1E">
              <a:alpha val="85000"/>
            </a:srgbClr>
          </a:solidFill>
          <a:ln w="25400" cap="flat" cmpd="sng">
            <a:noFill/>
            <a:prstDash val="solid"/>
            <a:round/>
          </a:ln>
        </p:spPr>
        <p:txBody>
          <a:bodyPr vert="horz" wrap="square" lIns="63500" tIns="63500" rIns="63500" bIns="63500" rtlCol="0" anchor="ctr"/>
          <a:lstStyle/>
          <a:p>
            <a:pPr algn="ctr">
              <a:defRPr/>
            </a:pPr>
          </a:p>
        </p:txBody>
      </p:sp>
      <p:sp>
        <p:nvSpPr>
          <p:cNvPr id="4" name="AutoShape 4"/>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00A1FF"/>
                </a:solidFill>
                <a:latin typeface="Noto Sans SC" panose="020B0200000000000000" charset="-122"/>
                <a:ea typeface="Noto Sans SC" panose="020B0200000000000000" charset="-122"/>
                <a:cs typeface="Noto Sans SC" panose="020B0200000000000000" charset="-122"/>
                <a:sym typeface="Noto Sans SC" panose="020B0200000000000000" charset="-122"/>
              </a:rPr>
              <a:t>重点指令速查表</a:t>
            </a:r>
            <a:endParaRPr lang="en-US" sz="1100"/>
          </a:p>
        </p:txBody>
      </p:sp>
      <p:graphicFrame>
        <p:nvGraphicFramePr>
          <p:cNvPr id="5" name="Table 5"/>
          <p:cNvGraphicFramePr>
            <a:graphicFrameLocks noGrp="1"/>
          </p:cNvGraphicFramePr>
          <p:nvPr/>
        </p:nvGraphicFramePr>
        <p:xfrm>
          <a:off x="762000" y="1397000"/>
          <a:ext cx="10668000" cy="6197600"/>
        </p:xfrm>
        <a:graphic>
          <a:graphicData uri="http://schemas.openxmlformats.org/drawingml/2006/table">
            <a:tbl>
              <a:tblPr>
                <a:effectLst/>
              </a:tblPr>
              <a:tblGrid>
                <a:gridCol w="1778000"/>
                <a:gridCol w="1524000"/>
                <a:gridCol w="1270000"/>
                <a:gridCol w="6096000"/>
              </a:tblGrid>
              <a:tr h="508000">
                <a:tc>
                  <a:txBody>
                    <a:bodyPr rtlCol="0"/>
                    <a:lstStyle/>
                    <a:p>
                      <a:pPr indent="0" algn="ctr">
                        <a:lnSpc>
                          <a:spcPct val="100000"/>
                        </a:lnSpc>
                        <a:defRPr/>
                      </a:pPr>
                      <a:r>
                        <a:rPr lang="en-US" sz="1400" b="1" i="0" u="none" strike="noStrike">
                          <a:solidFill>
                            <a:srgbClr val="00E5FF"/>
                          </a:solidFill>
                          <a:latin typeface="Noto Sans SC" panose="020B0200000000000000" charset="-122"/>
                          <a:ea typeface="Noto Sans SC" panose="020B0200000000000000" charset="-122"/>
                          <a:cs typeface="Noto Sans SC" panose="020B0200000000000000" charset="-122"/>
                          <a:sym typeface="Noto Sans SC" panose="020B0200000000000000" charset="-122"/>
                        </a:rPr>
                        <a:t>指令类别</a:t>
                      </a:r>
                      <a:endParaRPr lang="en-US" sz="1100"/>
                    </a:p>
                  </a:txBody>
                  <a:tcPr marL="101600" marR="101600" marT="101600" marB="101600" anchor="t" anchorCtr="0">
                    <a:lnL>
                      <a:noFill/>
                    </a:lnL>
                    <a:lnR>
                      <a:noFill/>
                    </a:lnR>
                    <a:lnT>
                      <a:noFill/>
                    </a:lnT>
                    <a:lnB w="25400" cap="flat" cmpd="sng" algn="ctr">
                      <a:solidFill>
                        <a:srgbClr val="00A1FF"/>
                      </a:solidFill>
                      <a:prstDash val="solid"/>
                      <a:round/>
                      <a:headEnd type="none" w="med" len="med"/>
                      <a:tailEnd type="none" w="med" len="med"/>
                    </a:lnB>
                    <a:solidFill>
                      <a:srgbClr val="00A1FF">
                        <a:alpha val="20000"/>
                      </a:srgbClr>
                    </a:solidFill>
                  </a:tcPr>
                </a:tc>
                <a:tc>
                  <a:txBody>
                    <a:bodyPr rtlCol="0"/>
                    <a:lstStyle/>
                    <a:p>
                      <a:pPr indent="0" algn="ctr">
                        <a:lnSpc>
                          <a:spcPct val="100000"/>
                        </a:lnSpc>
                        <a:defRPr/>
                      </a:pPr>
                      <a:r>
                        <a:rPr lang="en-US" sz="1400" b="1" i="0" u="none" strike="noStrike">
                          <a:solidFill>
                            <a:srgbClr val="00E5FF"/>
                          </a:solidFill>
                          <a:latin typeface="Noto Sans SC" panose="020B0200000000000000" charset="-122"/>
                          <a:ea typeface="Noto Sans SC" panose="020B0200000000000000" charset="-122"/>
                          <a:cs typeface="Noto Sans SC" panose="020B0200000000000000" charset="-122"/>
                          <a:sym typeface="Noto Sans SC" panose="020B0200000000000000" charset="-122"/>
                        </a:rPr>
                        <a:t>指令助记符</a:t>
                      </a:r>
                      <a:endParaRPr lang="en-US" sz="1100"/>
                    </a:p>
                  </a:txBody>
                  <a:tcPr marL="101600" marR="101600" marT="101600" marB="101600" anchor="t" anchorCtr="0">
                    <a:lnL>
                      <a:noFill/>
                    </a:lnL>
                    <a:lnR>
                      <a:noFill/>
                    </a:lnR>
                    <a:lnT>
                      <a:noFill/>
                    </a:lnT>
                    <a:lnB w="25400" cap="flat" cmpd="sng" algn="ctr">
                      <a:solidFill>
                        <a:srgbClr val="00A1FF"/>
                      </a:solidFill>
                      <a:prstDash val="solid"/>
                      <a:round/>
                      <a:headEnd type="none" w="med" len="med"/>
                      <a:tailEnd type="none" w="med" len="med"/>
                    </a:lnB>
                    <a:solidFill>
                      <a:srgbClr val="00A1FF">
                        <a:alpha val="20000"/>
                      </a:srgbClr>
                    </a:solidFill>
                  </a:tcPr>
                </a:tc>
                <a:tc>
                  <a:txBody>
                    <a:bodyPr rtlCol="0"/>
                    <a:lstStyle/>
                    <a:p>
                      <a:pPr indent="0" algn="ctr">
                        <a:lnSpc>
                          <a:spcPct val="100000"/>
                        </a:lnSpc>
                        <a:defRPr/>
                      </a:pPr>
                      <a:r>
                        <a:rPr lang="en-US" sz="1400" b="1" i="0" u="none" strike="noStrike">
                          <a:solidFill>
                            <a:srgbClr val="00E5FF"/>
                          </a:solidFill>
                          <a:latin typeface="Noto Sans SC" panose="020B0200000000000000" charset="-122"/>
                          <a:ea typeface="Noto Sans SC" panose="020B0200000000000000" charset="-122"/>
                          <a:cs typeface="Noto Sans SC" panose="020B0200000000000000" charset="-122"/>
                          <a:sym typeface="Noto Sans SC" panose="020B0200000000000000" charset="-122"/>
                        </a:rPr>
                        <a:t>FNC编号</a:t>
                      </a:r>
                      <a:endParaRPr lang="en-US" sz="1100"/>
                    </a:p>
                  </a:txBody>
                  <a:tcPr marL="101600" marR="101600" marT="101600" marB="101600" anchor="t" anchorCtr="0">
                    <a:lnL>
                      <a:noFill/>
                    </a:lnL>
                    <a:lnR>
                      <a:noFill/>
                    </a:lnR>
                    <a:lnT>
                      <a:noFill/>
                    </a:lnT>
                    <a:lnB w="25400" cap="flat" cmpd="sng" algn="ctr">
                      <a:solidFill>
                        <a:srgbClr val="00A1FF"/>
                      </a:solidFill>
                      <a:prstDash val="solid"/>
                      <a:round/>
                      <a:headEnd type="none" w="med" len="med"/>
                      <a:tailEnd type="none" w="med" len="med"/>
                    </a:lnB>
                    <a:solidFill>
                      <a:srgbClr val="00A1FF">
                        <a:alpha val="20000"/>
                      </a:srgbClr>
                    </a:solidFill>
                  </a:tcPr>
                </a:tc>
                <a:tc>
                  <a:txBody>
                    <a:bodyPr rtlCol="0"/>
                    <a:lstStyle/>
                    <a:p>
                      <a:pPr marL="127000" indent="0" algn="l">
                        <a:lnSpc>
                          <a:spcPct val="100000"/>
                        </a:lnSpc>
                        <a:defRPr/>
                      </a:pPr>
                      <a:r>
                        <a:rPr lang="en-US" sz="1400" b="1" i="0" u="none" strike="noStrike">
                          <a:solidFill>
                            <a:srgbClr val="00E5FF"/>
                          </a:solidFill>
                          <a:latin typeface="Noto Sans SC" panose="020B0200000000000000" charset="-122"/>
                          <a:ea typeface="Noto Sans SC" panose="020B0200000000000000" charset="-122"/>
                          <a:cs typeface="Noto Sans SC" panose="020B0200000000000000" charset="-122"/>
                          <a:sym typeface="Noto Sans SC" panose="020B0200000000000000" charset="-122"/>
                        </a:rPr>
                        <a:t>主要功能</a:t>
                      </a:r>
                      <a:endParaRPr lang="en-US" sz="1100"/>
                    </a:p>
                  </a:txBody>
                  <a:tcPr marL="101600" marR="101600" marT="101600" marB="101600" anchor="t" anchorCtr="0">
                    <a:lnL>
                      <a:noFill/>
                    </a:lnL>
                    <a:lnR>
                      <a:noFill/>
                    </a:lnR>
                    <a:lnT>
                      <a:noFill/>
                    </a:lnT>
                    <a:lnB w="25400" cap="flat" cmpd="sng" algn="ctr">
                      <a:solidFill>
                        <a:srgbClr val="00A1FF"/>
                      </a:solidFill>
                      <a:prstDash val="solid"/>
                      <a:round/>
                      <a:headEnd type="none" w="med" len="med"/>
                      <a:tailEnd type="none" w="med" len="med"/>
                    </a:lnB>
                    <a:solidFill>
                      <a:srgbClr val="00A1FF">
                        <a:alpha val="20000"/>
                      </a:srgbClr>
                    </a:solidFill>
                  </a:tcPr>
                </a:tc>
              </a:tr>
              <a:tr h="406400">
                <a:tc>
                  <a:txBody>
                    <a:bodyPr rtlCol="0"/>
                    <a:lstStyle/>
                    <a:p>
                      <a:pPr indent="0" algn="ctr">
                        <a:lnSpc>
                          <a:spcPct val="100000"/>
                        </a:lnSpc>
                        <a:defRPr/>
                      </a:pPr>
                      <a:r>
                        <a:rPr lang="en-US" sz="1300" b="1"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程序流程</a:t>
                      </a:r>
                      <a:endParaRPr lang="en-US" sz="1100"/>
                    </a:p>
                  </a:txBody>
                  <a:tcPr marL="101600" marR="101600" marT="101600" marB="101600" anchor="t" anchorCtr="0">
                    <a:lnL>
                      <a:noFill/>
                    </a:lnL>
                    <a:lnR>
                      <a:noFill/>
                    </a:lnR>
                    <a:lnT w="25400" cap="flat" cmpd="sng" algn="ctr">
                      <a:solidFill>
                        <a:srgbClr val="00A1FF"/>
                      </a:solidFill>
                      <a:prstDash val="solid"/>
                      <a:round/>
                      <a:headEnd type="none" w="med" len="med"/>
                      <a:tailEnd type="none" w="med" len="med"/>
                    </a:lnT>
                    <a:lnB w="12700" cap="flat" cmpd="sng" algn="ctr">
                      <a:solidFill>
                        <a:srgbClr val="B0BEC5"/>
                      </a:solidFill>
                      <a:prstDash val="solid"/>
                      <a:round/>
                      <a:headEnd type="none" w="med" len="med"/>
                      <a:tailEnd type="none" w="med" len="med"/>
                    </a:lnB>
                    <a:solidFill>
                      <a:srgbClr val="FFFFFF">
                        <a:alpha val="5000"/>
                      </a:srgbClr>
                    </a:solidFill>
                  </a:tcPr>
                </a:tc>
                <a:tc>
                  <a:txBody>
                    <a:bodyPr rtlCol="0"/>
                    <a:lstStyle/>
                    <a:p>
                      <a:pPr indent="0" algn="ctr">
                        <a:lnSpc>
                          <a:spcPct val="100000"/>
                        </a:lnSpc>
                        <a:defRPr/>
                      </a:pPr>
                      <a:r>
                        <a:rPr lang="en-US" sz="1300" b="0"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CJ</a:t>
                      </a:r>
                      <a:endParaRPr lang="en-US" sz="1100"/>
                    </a:p>
                  </a:txBody>
                  <a:tcPr marL="101600" marR="101600" marT="101600" marB="101600" anchor="t" anchorCtr="0">
                    <a:lnL>
                      <a:noFill/>
                    </a:lnL>
                    <a:lnR>
                      <a:noFill/>
                    </a:lnR>
                    <a:lnT w="25400" cap="flat" cmpd="sng" algn="ctr">
                      <a:solidFill>
                        <a:srgbClr val="00A1FF"/>
                      </a:solidFill>
                      <a:prstDash val="solid"/>
                      <a:round/>
                      <a:headEnd type="none" w="med" len="med"/>
                      <a:tailEnd type="none" w="med" len="med"/>
                    </a:lnT>
                    <a:lnB w="12700" cap="flat" cmpd="sng" algn="ctr">
                      <a:solidFill>
                        <a:srgbClr val="B0BEC5"/>
                      </a:solidFill>
                      <a:prstDash val="solid"/>
                      <a:round/>
                      <a:headEnd type="none" w="med" len="med"/>
                      <a:tailEnd type="none" w="med" len="med"/>
                    </a:lnB>
                    <a:solidFill>
                      <a:srgbClr val="FFFFFF">
                        <a:alpha val="5000"/>
                      </a:srgbClr>
                    </a:solidFill>
                  </a:tcPr>
                </a:tc>
                <a:tc>
                  <a:txBody>
                    <a:bodyPr rtlCol="0"/>
                    <a:lstStyle/>
                    <a:p>
                      <a:pPr indent="0" algn="ctr">
                        <a:lnSpc>
                          <a:spcPct val="100000"/>
                        </a:lnSpc>
                        <a:defRPr/>
                      </a:pPr>
                      <a:r>
                        <a:rPr lang="en-US" sz="1300" b="0"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00</a:t>
                      </a:r>
                      <a:endParaRPr lang="en-US" sz="1100"/>
                    </a:p>
                  </a:txBody>
                  <a:tcPr marL="101600" marR="101600" marT="101600" marB="101600" anchor="t" anchorCtr="0">
                    <a:lnL>
                      <a:noFill/>
                    </a:lnL>
                    <a:lnR>
                      <a:noFill/>
                    </a:lnR>
                    <a:lnT w="25400" cap="flat" cmpd="sng" algn="ctr">
                      <a:solidFill>
                        <a:srgbClr val="00A1FF"/>
                      </a:solidFill>
                      <a:prstDash val="solid"/>
                      <a:round/>
                      <a:headEnd type="none" w="med" len="med"/>
                      <a:tailEnd type="none" w="med" len="med"/>
                    </a:lnT>
                    <a:lnB w="12700" cap="flat" cmpd="sng" algn="ctr">
                      <a:solidFill>
                        <a:srgbClr val="B0BEC5"/>
                      </a:solidFill>
                      <a:prstDash val="solid"/>
                      <a:round/>
                      <a:headEnd type="none" w="med" len="med"/>
                      <a:tailEnd type="none" w="med" len="med"/>
                    </a:lnB>
                    <a:solidFill>
                      <a:srgbClr val="FFFFFF">
                        <a:alpha val="5000"/>
                      </a:srgbClr>
                    </a:solidFill>
                  </a:tcPr>
                </a:tc>
                <a:tc>
                  <a:txBody>
                    <a:bodyPr rtlCol="0"/>
                    <a:lstStyle/>
                    <a:p>
                      <a:pPr marL="127000" indent="0" algn="l">
                        <a:lnSpc>
                          <a:spcPct val="100000"/>
                        </a:lnSpc>
                        <a:defRPr/>
                      </a:pPr>
                      <a:r>
                        <a:rPr lang="en-US" sz="1300" b="0" i="0" u="none" strike="noStrike">
                          <a:solidFill>
                            <a:srgbClr val="E0E0E0"/>
                          </a:solidFill>
                          <a:latin typeface="Noto Sans SC" panose="020B0200000000000000" charset="-122"/>
                          <a:ea typeface="Noto Sans SC" panose="020B0200000000000000" charset="-122"/>
                          <a:cs typeface="Noto Sans SC" panose="020B0200000000000000" charset="-122"/>
                          <a:sym typeface="Noto Sans SC" panose="020B0200000000000000" charset="-122"/>
                        </a:rPr>
                        <a:t>条件跳转</a:t>
                      </a:r>
                      <a:endParaRPr lang="en-US" sz="1100"/>
                    </a:p>
                  </a:txBody>
                  <a:tcPr marL="101600" marR="101600" marT="101600" marB="101600" anchor="t" anchorCtr="0">
                    <a:lnL>
                      <a:noFill/>
                    </a:lnL>
                    <a:lnR>
                      <a:noFill/>
                    </a:lnR>
                    <a:lnT w="25400" cap="flat" cmpd="sng" algn="ctr">
                      <a:solidFill>
                        <a:srgbClr val="00A1FF"/>
                      </a:solidFill>
                      <a:prstDash val="solid"/>
                      <a:round/>
                      <a:headEnd type="none" w="med" len="med"/>
                      <a:tailEnd type="none" w="med" len="med"/>
                    </a:lnT>
                    <a:lnB w="12700" cap="flat" cmpd="sng" algn="ctr">
                      <a:solidFill>
                        <a:srgbClr val="B0BEC5"/>
                      </a:solidFill>
                      <a:prstDash val="solid"/>
                      <a:round/>
                      <a:headEnd type="none" w="med" len="med"/>
                      <a:tailEnd type="none" w="med" len="med"/>
                    </a:lnB>
                    <a:solidFill>
                      <a:srgbClr val="FFFFFF">
                        <a:alpha val="5000"/>
                      </a:srgbClr>
                    </a:solidFill>
                  </a:tcPr>
                </a:tc>
              </a:tr>
              <a:tr h="406400">
                <a:tc>
                  <a:txBody>
                    <a:bodyPr rtlCol="0"/>
                    <a:lstStyle/>
                    <a:p>
                      <a:pPr indent="0" algn="ctr">
                        <a:lnSpc>
                          <a:spcPct val="100000"/>
                        </a:lnSpc>
                        <a:defRPr/>
                      </a:pPr>
                      <a:r>
                        <a:rPr lang="en-US" sz="1300" b="1"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程序流程</a:t>
                      </a:r>
                      <a:endParaRPr lang="en-US" sz="1100"/>
                    </a:p>
                  </a:txBody>
                  <a:tcPr marL="101600" marR="101600" marT="101600" marB="101600" anchor="t" anchorCtr="0">
                    <a:lnL>
                      <a:noFill/>
                    </a:lnL>
                    <a:lnR>
                      <a:noFill/>
                    </a:lnR>
                    <a:lnT w="12700" cap="flat" cmpd="sng" algn="ctr">
                      <a:solidFill>
                        <a:srgbClr val="B0BEC5"/>
                      </a:solidFill>
                      <a:prstDash val="solid"/>
                      <a:round/>
                      <a:headEnd type="none" w="med" len="med"/>
                      <a:tailEnd type="none" w="med" len="med"/>
                    </a:lnT>
                    <a:lnB w="12700" cap="flat" cmpd="sng" algn="ctr">
                      <a:solidFill>
                        <a:srgbClr val="B0BEC5"/>
                      </a:solidFill>
                      <a:prstDash val="solid"/>
                      <a:round/>
                      <a:headEnd type="none" w="med" len="med"/>
                      <a:tailEnd type="none" w="med" len="med"/>
                    </a:lnB>
                    <a:solidFill>
                      <a:srgbClr val="FFFFFF">
                        <a:alpha val="5000"/>
                      </a:srgbClr>
                    </a:solidFill>
                  </a:tcPr>
                </a:tc>
                <a:tc>
                  <a:txBody>
                    <a:bodyPr rtlCol="0"/>
                    <a:lstStyle/>
                    <a:p>
                      <a:pPr indent="0" algn="ctr">
                        <a:lnSpc>
                          <a:spcPct val="100000"/>
                        </a:lnSpc>
                        <a:defRPr/>
                      </a:pPr>
                      <a:r>
                        <a:rPr lang="en-US" sz="1300" b="0"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CALL</a:t>
                      </a:r>
                      <a:endParaRPr lang="en-US" sz="1100"/>
                    </a:p>
                  </a:txBody>
                  <a:tcPr marL="101600" marR="101600" marT="101600" marB="101600" anchor="t" anchorCtr="0">
                    <a:lnL>
                      <a:noFill/>
                    </a:lnL>
                    <a:lnR>
                      <a:noFill/>
                    </a:lnR>
                    <a:lnT w="12700" cap="flat" cmpd="sng" algn="ctr">
                      <a:solidFill>
                        <a:srgbClr val="B0BEC5"/>
                      </a:solidFill>
                      <a:prstDash val="solid"/>
                      <a:round/>
                      <a:headEnd type="none" w="med" len="med"/>
                      <a:tailEnd type="none" w="med" len="med"/>
                    </a:lnT>
                    <a:lnB w="12700" cap="flat" cmpd="sng" algn="ctr">
                      <a:solidFill>
                        <a:srgbClr val="B0BEC5"/>
                      </a:solidFill>
                      <a:prstDash val="solid"/>
                      <a:round/>
                      <a:headEnd type="none" w="med" len="med"/>
                      <a:tailEnd type="none" w="med" len="med"/>
                    </a:lnB>
                    <a:solidFill>
                      <a:srgbClr val="FFFFFF">
                        <a:alpha val="5000"/>
                      </a:srgbClr>
                    </a:solidFill>
                  </a:tcPr>
                </a:tc>
                <a:tc>
                  <a:txBody>
                    <a:bodyPr rtlCol="0"/>
                    <a:lstStyle/>
                    <a:p>
                      <a:pPr indent="0" algn="ctr">
                        <a:lnSpc>
                          <a:spcPct val="100000"/>
                        </a:lnSpc>
                        <a:defRPr/>
                      </a:pPr>
                      <a:r>
                        <a:rPr lang="en-US" sz="1300" b="0"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01</a:t>
                      </a:r>
                      <a:endParaRPr lang="en-US" sz="1100"/>
                    </a:p>
                  </a:txBody>
                  <a:tcPr marL="101600" marR="101600" marT="101600" marB="101600" anchor="t" anchorCtr="0">
                    <a:lnL>
                      <a:noFill/>
                    </a:lnL>
                    <a:lnR>
                      <a:noFill/>
                    </a:lnR>
                    <a:lnT w="12700" cap="flat" cmpd="sng" algn="ctr">
                      <a:solidFill>
                        <a:srgbClr val="B0BEC5"/>
                      </a:solidFill>
                      <a:prstDash val="solid"/>
                      <a:round/>
                      <a:headEnd type="none" w="med" len="med"/>
                      <a:tailEnd type="none" w="med" len="med"/>
                    </a:lnT>
                    <a:lnB w="12700" cap="flat" cmpd="sng" algn="ctr">
                      <a:solidFill>
                        <a:srgbClr val="B0BEC5"/>
                      </a:solidFill>
                      <a:prstDash val="solid"/>
                      <a:round/>
                      <a:headEnd type="none" w="med" len="med"/>
                      <a:tailEnd type="none" w="med" len="med"/>
                    </a:lnB>
                    <a:solidFill>
                      <a:srgbClr val="FFFFFF">
                        <a:alpha val="5000"/>
                      </a:srgbClr>
                    </a:solidFill>
                  </a:tcPr>
                </a:tc>
                <a:tc>
                  <a:txBody>
                    <a:bodyPr rtlCol="0"/>
                    <a:lstStyle/>
                    <a:p>
                      <a:pPr marL="127000" indent="0" algn="l">
                        <a:lnSpc>
                          <a:spcPct val="100000"/>
                        </a:lnSpc>
                        <a:defRPr/>
                      </a:pPr>
                      <a:r>
                        <a:rPr lang="en-US" sz="1300" b="0" i="0" u="none" strike="noStrike">
                          <a:solidFill>
                            <a:srgbClr val="E0E0E0"/>
                          </a:solidFill>
                          <a:latin typeface="Noto Sans SC" panose="020B0200000000000000" charset="-122"/>
                          <a:ea typeface="Noto Sans SC" panose="020B0200000000000000" charset="-122"/>
                          <a:cs typeface="Noto Sans SC" panose="020B0200000000000000" charset="-122"/>
                          <a:sym typeface="Noto Sans SC" panose="020B0200000000000000" charset="-122"/>
                        </a:rPr>
                        <a:t>子程序调用</a:t>
                      </a:r>
                      <a:endParaRPr lang="en-US" sz="1100"/>
                    </a:p>
                  </a:txBody>
                  <a:tcPr marL="101600" marR="101600" marT="101600" marB="101600" anchor="t" anchorCtr="0">
                    <a:lnL>
                      <a:noFill/>
                    </a:lnL>
                    <a:lnR>
                      <a:noFill/>
                    </a:lnR>
                    <a:lnT w="12700" cap="flat" cmpd="sng" algn="ctr">
                      <a:solidFill>
                        <a:srgbClr val="B0BEC5"/>
                      </a:solidFill>
                      <a:prstDash val="solid"/>
                      <a:round/>
                      <a:headEnd type="none" w="med" len="med"/>
                      <a:tailEnd type="none" w="med" len="med"/>
                    </a:lnT>
                    <a:lnB w="12700" cap="flat" cmpd="sng" algn="ctr">
                      <a:solidFill>
                        <a:srgbClr val="B0BEC5"/>
                      </a:solidFill>
                      <a:prstDash val="solid"/>
                      <a:round/>
                      <a:headEnd type="none" w="med" len="med"/>
                      <a:tailEnd type="none" w="med" len="med"/>
                    </a:lnB>
                    <a:solidFill>
                      <a:srgbClr val="FFFFFF">
                        <a:alpha val="5000"/>
                      </a:srgbClr>
                    </a:solidFill>
                  </a:tcPr>
                </a:tc>
              </a:tr>
              <a:tr h="406400">
                <a:tc>
                  <a:txBody>
                    <a:bodyPr rtlCol="0"/>
                    <a:lstStyle/>
                    <a:p>
                      <a:pPr indent="0" algn="ctr">
                        <a:lnSpc>
                          <a:spcPct val="100000"/>
                        </a:lnSpc>
                        <a:defRPr/>
                      </a:pPr>
                      <a:r>
                        <a:rPr lang="en-US" sz="1300" b="1"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比较指令</a:t>
                      </a:r>
                      <a:endParaRPr lang="en-US" sz="1100"/>
                    </a:p>
                  </a:txBody>
                  <a:tcPr marL="101600" marR="101600" marT="101600" marB="101600" anchor="t" anchorCtr="0">
                    <a:lnL>
                      <a:noFill/>
                    </a:lnL>
                    <a:lnR>
                      <a:noFill/>
                    </a:lnR>
                    <a:lnT w="12700" cap="flat" cmpd="sng" algn="ctr">
                      <a:solidFill>
                        <a:srgbClr val="B0BEC5"/>
                      </a:solidFill>
                      <a:prstDash val="solid"/>
                      <a:round/>
                      <a:headEnd type="none" w="med" len="med"/>
                      <a:tailEnd type="none" w="med" len="med"/>
                    </a:lnT>
                    <a:lnB w="12700" cap="flat" cmpd="sng" algn="ctr">
                      <a:solidFill>
                        <a:srgbClr val="B0BEC5"/>
                      </a:solidFill>
                      <a:prstDash val="solid"/>
                      <a:round/>
                      <a:headEnd type="none" w="med" len="med"/>
                      <a:tailEnd type="none" w="med" len="med"/>
                    </a:lnB>
                    <a:solidFill>
                      <a:srgbClr val="FFFFFF">
                        <a:alpha val="5000"/>
                      </a:srgbClr>
                    </a:solidFill>
                  </a:tcPr>
                </a:tc>
                <a:tc>
                  <a:txBody>
                    <a:bodyPr rtlCol="0"/>
                    <a:lstStyle/>
                    <a:p>
                      <a:pPr indent="0" algn="ctr">
                        <a:lnSpc>
                          <a:spcPct val="100000"/>
                        </a:lnSpc>
                        <a:defRPr/>
                      </a:pPr>
                      <a:r>
                        <a:rPr lang="en-US" sz="1300" b="0"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CMP</a:t>
                      </a:r>
                      <a:endParaRPr lang="en-US" sz="1100"/>
                    </a:p>
                  </a:txBody>
                  <a:tcPr marL="101600" marR="101600" marT="101600" marB="101600" anchor="t" anchorCtr="0">
                    <a:lnL>
                      <a:noFill/>
                    </a:lnL>
                    <a:lnR>
                      <a:noFill/>
                    </a:lnR>
                    <a:lnT w="12700" cap="flat" cmpd="sng" algn="ctr">
                      <a:solidFill>
                        <a:srgbClr val="B0BEC5"/>
                      </a:solidFill>
                      <a:prstDash val="solid"/>
                      <a:round/>
                      <a:headEnd type="none" w="med" len="med"/>
                      <a:tailEnd type="none" w="med" len="med"/>
                    </a:lnT>
                    <a:lnB w="12700" cap="flat" cmpd="sng" algn="ctr">
                      <a:solidFill>
                        <a:srgbClr val="B0BEC5"/>
                      </a:solidFill>
                      <a:prstDash val="solid"/>
                      <a:round/>
                      <a:headEnd type="none" w="med" len="med"/>
                      <a:tailEnd type="none" w="med" len="med"/>
                    </a:lnB>
                    <a:solidFill>
                      <a:srgbClr val="FFFFFF">
                        <a:alpha val="5000"/>
                      </a:srgbClr>
                    </a:solidFill>
                  </a:tcPr>
                </a:tc>
                <a:tc>
                  <a:txBody>
                    <a:bodyPr rtlCol="0"/>
                    <a:lstStyle/>
                    <a:p>
                      <a:pPr indent="0" algn="ctr">
                        <a:lnSpc>
                          <a:spcPct val="100000"/>
                        </a:lnSpc>
                        <a:defRPr/>
                      </a:pPr>
                      <a:r>
                        <a:rPr lang="en-US" sz="1300" b="0"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10</a:t>
                      </a:r>
                      <a:endParaRPr lang="en-US" sz="1100"/>
                    </a:p>
                  </a:txBody>
                  <a:tcPr marL="101600" marR="101600" marT="101600" marB="101600" anchor="t" anchorCtr="0">
                    <a:lnL>
                      <a:noFill/>
                    </a:lnL>
                    <a:lnR>
                      <a:noFill/>
                    </a:lnR>
                    <a:lnT w="12700" cap="flat" cmpd="sng" algn="ctr">
                      <a:solidFill>
                        <a:srgbClr val="B0BEC5"/>
                      </a:solidFill>
                      <a:prstDash val="solid"/>
                      <a:round/>
                      <a:headEnd type="none" w="med" len="med"/>
                      <a:tailEnd type="none" w="med" len="med"/>
                    </a:lnT>
                    <a:lnB w="12700" cap="flat" cmpd="sng" algn="ctr">
                      <a:solidFill>
                        <a:srgbClr val="B0BEC5"/>
                      </a:solidFill>
                      <a:prstDash val="solid"/>
                      <a:round/>
                      <a:headEnd type="none" w="med" len="med"/>
                      <a:tailEnd type="none" w="med" len="med"/>
                    </a:lnB>
                    <a:solidFill>
                      <a:srgbClr val="FFFFFF">
                        <a:alpha val="5000"/>
                      </a:srgbClr>
                    </a:solidFill>
                  </a:tcPr>
                </a:tc>
                <a:tc>
                  <a:txBody>
                    <a:bodyPr rtlCol="0"/>
                    <a:lstStyle/>
                    <a:p>
                      <a:pPr marL="127000" indent="0" algn="l">
                        <a:lnSpc>
                          <a:spcPct val="100000"/>
                        </a:lnSpc>
                        <a:defRPr/>
                      </a:pPr>
                      <a:r>
                        <a:rPr lang="en-US" sz="1300" b="0" i="0" u="none" strike="noStrike">
                          <a:solidFill>
                            <a:srgbClr val="E0E0E0"/>
                          </a:solidFill>
                          <a:latin typeface="Noto Sans SC" panose="020B0200000000000000" charset="-122"/>
                          <a:ea typeface="Noto Sans SC" panose="020B0200000000000000" charset="-122"/>
                          <a:cs typeface="Noto Sans SC" panose="020B0200000000000000" charset="-122"/>
                          <a:sym typeface="Noto Sans SC" panose="020B0200000000000000" charset="-122"/>
                        </a:rPr>
                        <a:t>比较两个数的大小</a:t>
                      </a:r>
                      <a:endParaRPr lang="en-US" sz="1100"/>
                    </a:p>
                  </a:txBody>
                  <a:tcPr marL="101600" marR="101600" marT="101600" marB="101600" anchor="t" anchorCtr="0">
                    <a:lnL>
                      <a:noFill/>
                    </a:lnL>
                    <a:lnR>
                      <a:noFill/>
                    </a:lnR>
                    <a:lnT w="12700" cap="flat" cmpd="sng" algn="ctr">
                      <a:solidFill>
                        <a:srgbClr val="B0BEC5"/>
                      </a:solidFill>
                      <a:prstDash val="solid"/>
                      <a:round/>
                      <a:headEnd type="none" w="med" len="med"/>
                      <a:tailEnd type="none" w="med" len="med"/>
                    </a:lnT>
                    <a:lnB w="12700" cap="flat" cmpd="sng" algn="ctr">
                      <a:solidFill>
                        <a:srgbClr val="B0BEC5"/>
                      </a:solidFill>
                      <a:prstDash val="solid"/>
                      <a:round/>
                      <a:headEnd type="none" w="med" len="med"/>
                      <a:tailEnd type="none" w="med" len="med"/>
                    </a:lnB>
                    <a:solidFill>
                      <a:srgbClr val="FFFFFF">
                        <a:alpha val="5000"/>
                      </a:srgbClr>
                    </a:solidFill>
                  </a:tcPr>
                </a:tc>
              </a:tr>
              <a:tr h="406400">
                <a:tc>
                  <a:txBody>
                    <a:bodyPr rtlCol="0"/>
                    <a:lstStyle/>
                    <a:p>
                      <a:pPr indent="0" algn="ctr">
                        <a:lnSpc>
                          <a:spcPct val="100000"/>
                        </a:lnSpc>
                        <a:defRPr/>
                      </a:pPr>
                      <a:r>
                        <a:rPr lang="en-US" sz="1300" b="1"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比较指令</a:t>
                      </a:r>
                      <a:endParaRPr lang="en-US" sz="1100"/>
                    </a:p>
                  </a:txBody>
                  <a:tcPr marL="101600" marR="101600" marT="101600" marB="101600" anchor="t" anchorCtr="0">
                    <a:lnL>
                      <a:noFill/>
                    </a:lnL>
                    <a:lnR>
                      <a:noFill/>
                    </a:lnR>
                    <a:lnT w="12700" cap="flat" cmpd="sng" algn="ctr">
                      <a:solidFill>
                        <a:srgbClr val="B0BEC5"/>
                      </a:solidFill>
                      <a:prstDash val="solid"/>
                      <a:round/>
                      <a:headEnd type="none" w="med" len="med"/>
                      <a:tailEnd type="none" w="med" len="med"/>
                    </a:lnT>
                    <a:lnB w="12700" cap="flat" cmpd="sng" algn="ctr">
                      <a:solidFill>
                        <a:srgbClr val="B0BEC5"/>
                      </a:solidFill>
                      <a:prstDash val="solid"/>
                      <a:round/>
                      <a:headEnd type="none" w="med" len="med"/>
                      <a:tailEnd type="none" w="med" len="med"/>
                    </a:lnB>
                    <a:solidFill>
                      <a:srgbClr val="FFFFFF">
                        <a:alpha val="5000"/>
                      </a:srgbClr>
                    </a:solidFill>
                  </a:tcPr>
                </a:tc>
                <a:tc>
                  <a:txBody>
                    <a:bodyPr rtlCol="0"/>
                    <a:lstStyle/>
                    <a:p>
                      <a:pPr indent="0" algn="ctr">
                        <a:lnSpc>
                          <a:spcPct val="100000"/>
                        </a:lnSpc>
                        <a:defRPr/>
                      </a:pPr>
                      <a:r>
                        <a:rPr lang="en-US" sz="1300" b="0"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ZCP</a:t>
                      </a:r>
                      <a:endParaRPr lang="en-US" sz="1100"/>
                    </a:p>
                  </a:txBody>
                  <a:tcPr marL="101600" marR="101600" marT="101600" marB="101600" anchor="t" anchorCtr="0">
                    <a:lnL>
                      <a:noFill/>
                    </a:lnL>
                    <a:lnR>
                      <a:noFill/>
                    </a:lnR>
                    <a:lnT w="12700" cap="flat" cmpd="sng" algn="ctr">
                      <a:solidFill>
                        <a:srgbClr val="B0BEC5"/>
                      </a:solidFill>
                      <a:prstDash val="solid"/>
                      <a:round/>
                      <a:headEnd type="none" w="med" len="med"/>
                      <a:tailEnd type="none" w="med" len="med"/>
                    </a:lnT>
                    <a:lnB w="12700" cap="flat" cmpd="sng" algn="ctr">
                      <a:solidFill>
                        <a:srgbClr val="B0BEC5"/>
                      </a:solidFill>
                      <a:prstDash val="solid"/>
                      <a:round/>
                      <a:headEnd type="none" w="med" len="med"/>
                      <a:tailEnd type="none" w="med" len="med"/>
                    </a:lnB>
                    <a:solidFill>
                      <a:srgbClr val="FFFFFF">
                        <a:alpha val="5000"/>
                      </a:srgbClr>
                    </a:solidFill>
                  </a:tcPr>
                </a:tc>
                <a:tc>
                  <a:txBody>
                    <a:bodyPr rtlCol="0"/>
                    <a:lstStyle/>
                    <a:p>
                      <a:pPr indent="0" algn="ctr">
                        <a:lnSpc>
                          <a:spcPct val="100000"/>
                        </a:lnSpc>
                        <a:defRPr/>
                      </a:pPr>
                      <a:r>
                        <a:rPr lang="en-US" sz="1300" b="0"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11</a:t>
                      </a:r>
                      <a:endParaRPr lang="en-US" sz="1100"/>
                    </a:p>
                  </a:txBody>
                  <a:tcPr marL="101600" marR="101600" marT="101600" marB="101600" anchor="t" anchorCtr="0">
                    <a:lnL>
                      <a:noFill/>
                    </a:lnL>
                    <a:lnR>
                      <a:noFill/>
                    </a:lnR>
                    <a:lnT w="12700" cap="flat" cmpd="sng" algn="ctr">
                      <a:solidFill>
                        <a:srgbClr val="B0BEC5"/>
                      </a:solidFill>
                      <a:prstDash val="solid"/>
                      <a:round/>
                      <a:headEnd type="none" w="med" len="med"/>
                      <a:tailEnd type="none" w="med" len="med"/>
                    </a:lnT>
                    <a:lnB w="12700" cap="flat" cmpd="sng" algn="ctr">
                      <a:solidFill>
                        <a:srgbClr val="B0BEC5"/>
                      </a:solidFill>
                      <a:prstDash val="solid"/>
                      <a:round/>
                      <a:headEnd type="none" w="med" len="med"/>
                      <a:tailEnd type="none" w="med" len="med"/>
                    </a:lnB>
                    <a:solidFill>
                      <a:srgbClr val="FFFFFF">
                        <a:alpha val="5000"/>
                      </a:srgbClr>
                    </a:solidFill>
                  </a:tcPr>
                </a:tc>
                <a:tc>
                  <a:txBody>
                    <a:bodyPr rtlCol="0"/>
                    <a:lstStyle/>
                    <a:p>
                      <a:pPr marL="127000" indent="0" algn="l">
                        <a:lnSpc>
                          <a:spcPct val="100000"/>
                        </a:lnSpc>
                        <a:defRPr/>
                      </a:pPr>
                      <a:r>
                        <a:rPr lang="en-US" sz="1300" b="0" i="0" u="none" strike="noStrike">
                          <a:solidFill>
                            <a:srgbClr val="E0E0E0"/>
                          </a:solidFill>
                          <a:latin typeface="Noto Sans SC" panose="020B0200000000000000" charset="-122"/>
                          <a:ea typeface="Noto Sans SC" panose="020B0200000000000000" charset="-122"/>
                          <a:cs typeface="Noto Sans SC" panose="020B0200000000000000" charset="-122"/>
                          <a:sym typeface="Noto Sans SC" panose="020B0200000000000000" charset="-122"/>
                        </a:rPr>
                        <a:t>区间比较</a:t>
                      </a:r>
                      <a:endParaRPr lang="en-US" sz="1100"/>
                    </a:p>
                  </a:txBody>
                  <a:tcPr marL="101600" marR="101600" marT="101600" marB="101600" anchor="t" anchorCtr="0">
                    <a:lnL>
                      <a:noFill/>
                    </a:lnL>
                    <a:lnR>
                      <a:noFill/>
                    </a:lnR>
                    <a:lnT w="12700" cap="flat" cmpd="sng" algn="ctr">
                      <a:solidFill>
                        <a:srgbClr val="B0BEC5"/>
                      </a:solidFill>
                      <a:prstDash val="solid"/>
                      <a:round/>
                      <a:headEnd type="none" w="med" len="med"/>
                      <a:tailEnd type="none" w="med" len="med"/>
                    </a:lnT>
                    <a:lnB w="12700" cap="flat" cmpd="sng" algn="ctr">
                      <a:solidFill>
                        <a:srgbClr val="B0BEC5"/>
                      </a:solidFill>
                      <a:prstDash val="solid"/>
                      <a:round/>
                      <a:headEnd type="none" w="med" len="med"/>
                      <a:tailEnd type="none" w="med" len="med"/>
                    </a:lnB>
                    <a:solidFill>
                      <a:srgbClr val="FFFFFF">
                        <a:alpha val="5000"/>
                      </a:srgbClr>
                    </a:solidFill>
                  </a:tcPr>
                </a:tc>
              </a:tr>
              <a:tr h="406400">
                <a:tc>
                  <a:txBody>
                    <a:bodyPr rtlCol="0"/>
                    <a:lstStyle/>
                    <a:p>
                      <a:pPr indent="0" algn="ctr">
                        <a:lnSpc>
                          <a:spcPct val="100000"/>
                        </a:lnSpc>
                        <a:defRPr/>
                      </a:pPr>
                      <a:r>
                        <a:rPr lang="en-US" sz="1300" b="1"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传送指令</a:t>
                      </a:r>
                      <a:endParaRPr lang="en-US" sz="1100"/>
                    </a:p>
                  </a:txBody>
                  <a:tcPr marL="101600" marR="101600" marT="101600" marB="101600" anchor="t" anchorCtr="0">
                    <a:lnL>
                      <a:noFill/>
                    </a:lnL>
                    <a:lnR>
                      <a:noFill/>
                    </a:lnR>
                    <a:lnT w="12700" cap="flat" cmpd="sng" algn="ctr">
                      <a:solidFill>
                        <a:srgbClr val="B0BEC5"/>
                      </a:solidFill>
                      <a:prstDash val="solid"/>
                      <a:round/>
                      <a:headEnd type="none" w="med" len="med"/>
                      <a:tailEnd type="none" w="med" len="med"/>
                    </a:lnT>
                    <a:lnB w="12700" cap="flat" cmpd="sng" algn="ctr">
                      <a:solidFill>
                        <a:srgbClr val="B0BEC5"/>
                      </a:solidFill>
                      <a:prstDash val="solid"/>
                      <a:round/>
                      <a:headEnd type="none" w="med" len="med"/>
                      <a:tailEnd type="none" w="med" len="med"/>
                    </a:lnB>
                    <a:solidFill>
                      <a:srgbClr val="FFFFFF">
                        <a:alpha val="5000"/>
                      </a:srgbClr>
                    </a:solidFill>
                  </a:tcPr>
                </a:tc>
                <a:tc>
                  <a:txBody>
                    <a:bodyPr rtlCol="0"/>
                    <a:lstStyle/>
                    <a:p>
                      <a:pPr indent="0" algn="ctr">
                        <a:lnSpc>
                          <a:spcPct val="100000"/>
                        </a:lnSpc>
                        <a:defRPr/>
                      </a:pPr>
                      <a:r>
                        <a:rPr lang="en-US" sz="1300" b="0"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MOV</a:t>
                      </a:r>
                      <a:endParaRPr lang="en-US" sz="1100"/>
                    </a:p>
                  </a:txBody>
                  <a:tcPr marL="101600" marR="101600" marT="101600" marB="101600" anchor="t" anchorCtr="0">
                    <a:lnL>
                      <a:noFill/>
                    </a:lnL>
                    <a:lnR>
                      <a:noFill/>
                    </a:lnR>
                    <a:lnT w="12700" cap="flat" cmpd="sng" algn="ctr">
                      <a:solidFill>
                        <a:srgbClr val="B0BEC5"/>
                      </a:solidFill>
                      <a:prstDash val="solid"/>
                      <a:round/>
                      <a:headEnd type="none" w="med" len="med"/>
                      <a:tailEnd type="none" w="med" len="med"/>
                    </a:lnT>
                    <a:lnB w="12700" cap="flat" cmpd="sng" algn="ctr">
                      <a:solidFill>
                        <a:srgbClr val="B0BEC5"/>
                      </a:solidFill>
                      <a:prstDash val="solid"/>
                      <a:round/>
                      <a:headEnd type="none" w="med" len="med"/>
                      <a:tailEnd type="none" w="med" len="med"/>
                    </a:lnB>
                    <a:solidFill>
                      <a:srgbClr val="FFFFFF">
                        <a:alpha val="5000"/>
                      </a:srgbClr>
                    </a:solidFill>
                  </a:tcPr>
                </a:tc>
                <a:tc>
                  <a:txBody>
                    <a:bodyPr rtlCol="0"/>
                    <a:lstStyle/>
                    <a:p>
                      <a:pPr indent="0" algn="ctr">
                        <a:lnSpc>
                          <a:spcPct val="100000"/>
                        </a:lnSpc>
                        <a:defRPr/>
                      </a:pPr>
                      <a:r>
                        <a:rPr lang="en-US" sz="1300" b="0"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12</a:t>
                      </a:r>
                      <a:endParaRPr lang="en-US" sz="1100"/>
                    </a:p>
                  </a:txBody>
                  <a:tcPr marL="101600" marR="101600" marT="101600" marB="101600" anchor="t" anchorCtr="0">
                    <a:lnL>
                      <a:noFill/>
                    </a:lnL>
                    <a:lnR>
                      <a:noFill/>
                    </a:lnR>
                    <a:lnT w="12700" cap="flat" cmpd="sng" algn="ctr">
                      <a:solidFill>
                        <a:srgbClr val="B0BEC5"/>
                      </a:solidFill>
                      <a:prstDash val="solid"/>
                      <a:round/>
                      <a:headEnd type="none" w="med" len="med"/>
                      <a:tailEnd type="none" w="med" len="med"/>
                    </a:lnT>
                    <a:lnB w="12700" cap="flat" cmpd="sng" algn="ctr">
                      <a:solidFill>
                        <a:srgbClr val="B0BEC5"/>
                      </a:solidFill>
                      <a:prstDash val="solid"/>
                      <a:round/>
                      <a:headEnd type="none" w="med" len="med"/>
                      <a:tailEnd type="none" w="med" len="med"/>
                    </a:lnB>
                    <a:solidFill>
                      <a:srgbClr val="FFFFFF">
                        <a:alpha val="5000"/>
                      </a:srgbClr>
                    </a:solidFill>
                  </a:tcPr>
                </a:tc>
                <a:tc>
                  <a:txBody>
                    <a:bodyPr rtlCol="0"/>
                    <a:lstStyle/>
                    <a:p>
                      <a:pPr marL="127000" indent="0" algn="l">
                        <a:lnSpc>
                          <a:spcPct val="100000"/>
                        </a:lnSpc>
                        <a:defRPr/>
                      </a:pPr>
                      <a:r>
                        <a:rPr lang="en-US" sz="1300" b="0" i="0" u="none" strike="noStrike">
                          <a:solidFill>
                            <a:srgbClr val="E0E0E0"/>
                          </a:solidFill>
                          <a:latin typeface="Noto Sans SC" panose="020B0200000000000000" charset="-122"/>
                          <a:ea typeface="Noto Sans SC" panose="020B0200000000000000" charset="-122"/>
                          <a:cs typeface="Noto Sans SC" panose="020B0200000000000000" charset="-122"/>
                          <a:sym typeface="Noto Sans SC" panose="020B0200000000000000" charset="-122"/>
                        </a:rPr>
                        <a:t>数据传送（复制）</a:t>
                      </a:r>
                      <a:endParaRPr lang="en-US" sz="1100"/>
                    </a:p>
                  </a:txBody>
                  <a:tcPr marL="101600" marR="101600" marT="101600" marB="101600" anchor="t" anchorCtr="0">
                    <a:lnL>
                      <a:noFill/>
                    </a:lnL>
                    <a:lnR>
                      <a:noFill/>
                    </a:lnR>
                    <a:lnT w="12700" cap="flat" cmpd="sng" algn="ctr">
                      <a:solidFill>
                        <a:srgbClr val="B0BEC5"/>
                      </a:solidFill>
                      <a:prstDash val="solid"/>
                      <a:round/>
                      <a:headEnd type="none" w="med" len="med"/>
                      <a:tailEnd type="none" w="med" len="med"/>
                    </a:lnT>
                    <a:lnB w="12700" cap="flat" cmpd="sng" algn="ctr">
                      <a:solidFill>
                        <a:srgbClr val="B0BEC5"/>
                      </a:solidFill>
                      <a:prstDash val="solid"/>
                      <a:round/>
                      <a:headEnd type="none" w="med" len="med"/>
                      <a:tailEnd type="none" w="med" len="med"/>
                    </a:lnB>
                    <a:solidFill>
                      <a:srgbClr val="FFFFFF">
                        <a:alpha val="5000"/>
                      </a:srgbClr>
                    </a:solidFill>
                  </a:tcPr>
                </a:tc>
              </a:tr>
              <a:tr h="406400">
                <a:tc>
                  <a:txBody>
                    <a:bodyPr rtlCol="0"/>
                    <a:lstStyle/>
                    <a:p>
                      <a:pPr indent="0" algn="ctr">
                        <a:lnSpc>
                          <a:spcPct val="100000"/>
                        </a:lnSpc>
                        <a:defRPr/>
                      </a:pPr>
                      <a:r>
                        <a:rPr lang="en-US" sz="1300" b="1"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传送指令</a:t>
                      </a:r>
                      <a:endParaRPr lang="en-US" sz="1100"/>
                    </a:p>
                  </a:txBody>
                  <a:tcPr marL="101600" marR="101600" marT="101600" marB="101600" anchor="t" anchorCtr="0">
                    <a:lnL>
                      <a:noFill/>
                    </a:lnL>
                    <a:lnR>
                      <a:noFill/>
                    </a:lnR>
                    <a:lnT w="12700" cap="flat" cmpd="sng" algn="ctr">
                      <a:solidFill>
                        <a:srgbClr val="B0BEC5"/>
                      </a:solidFill>
                      <a:prstDash val="solid"/>
                      <a:round/>
                      <a:headEnd type="none" w="med" len="med"/>
                      <a:tailEnd type="none" w="med" len="med"/>
                    </a:lnT>
                    <a:lnB w="12700" cap="flat" cmpd="sng" algn="ctr">
                      <a:solidFill>
                        <a:srgbClr val="B0BEC5"/>
                      </a:solidFill>
                      <a:prstDash val="solid"/>
                      <a:round/>
                      <a:headEnd type="none" w="med" len="med"/>
                      <a:tailEnd type="none" w="med" len="med"/>
                    </a:lnB>
                    <a:solidFill>
                      <a:srgbClr val="FFFFFF">
                        <a:alpha val="5000"/>
                      </a:srgbClr>
                    </a:solidFill>
                  </a:tcPr>
                </a:tc>
                <a:tc>
                  <a:txBody>
                    <a:bodyPr rtlCol="0"/>
                    <a:lstStyle/>
                    <a:p>
                      <a:pPr indent="0" algn="ctr">
                        <a:lnSpc>
                          <a:spcPct val="100000"/>
                        </a:lnSpc>
                        <a:defRPr/>
                      </a:pPr>
                      <a:r>
                        <a:rPr lang="en-US" sz="1300" b="0"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XCH</a:t>
                      </a:r>
                      <a:endParaRPr lang="en-US" sz="1100"/>
                    </a:p>
                  </a:txBody>
                  <a:tcPr marL="101600" marR="101600" marT="101600" marB="101600" anchor="t" anchorCtr="0">
                    <a:lnL>
                      <a:noFill/>
                    </a:lnL>
                    <a:lnR>
                      <a:noFill/>
                    </a:lnR>
                    <a:lnT w="12700" cap="flat" cmpd="sng" algn="ctr">
                      <a:solidFill>
                        <a:srgbClr val="B0BEC5"/>
                      </a:solidFill>
                      <a:prstDash val="solid"/>
                      <a:round/>
                      <a:headEnd type="none" w="med" len="med"/>
                      <a:tailEnd type="none" w="med" len="med"/>
                    </a:lnT>
                    <a:lnB w="12700" cap="flat" cmpd="sng" algn="ctr">
                      <a:solidFill>
                        <a:srgbClr val="B0BEC5"/>
                      </a:solidFill>
                      <a:prstDash val="solid"/>
                      <a:round/>
                      <a:headEnd type="none" w="med" len="med"/>
                      <a:tailEnd type="none" w="med" len="med"/>
                    </a:lnB>
                    <a:solidFill>
                      <a:srgbClr val="FFFFFF">
                        <a:alpha val="5000"/>
                      </a:srgbClr>
                    </a:solidFill>
                  </a:tcPr>
                </a:tc>
                <a:tc>
                  <a:txBody>
                    <a:bodyPr rtlCol="0"/>
                    <a:lstStyle/>
                    <a:p>
                      <a:pPr indent="0" algn="ctr">
                        <a:lnSpc>
                          <a:spcPct val="100000"/>
                        </a:lnSpc>
                        <a:defRPr/>
                      </a:pPr>
                      <a:r>
                        <a:rPr lang="en-US" sz="1300" b="0"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17</a:t>
                      </a:r>
                      <a:endParaRPr lang="en-US" sz="1100"/>
                    </a:p>
                  </a:txBody>
                  <a:tcPr marL="101600" marR="101600" marT="101600" marB="101600" anchor="t" anchorCtr="0">
                    <a:lnL>
                      <a:noFill/>
                    </a:lnL>
                    <a:lnR>
                      <a:noFill/>
                    </a:lnR>
                    <a:lnT w="12700" cap="flat" cmpd="sng" algn="ctr">
                      <a:solidFill>
                        <a:srgbClr val="B0BEC5"/>
                      </a:solidFill>
                      <a:prstDash val="solid"/>
                      <a:round/>
                      <a:headEnd type="none" w="med" len="med"/>
                      <a:tailEnd type="none" w="med" len="med"/>
                    </a:lnT>
                    <a:lnB w="12700" cap="flat" cmpd="sng" algn="ctr">
                      <a:solidFill>
                        <a:srgbClr val="B0BEC5"/>
                      </a:solidFill>
                      <a:prstDash val="solid"/>
                      <a:round/>
                      <a:headEnd type="none" w="med" len="med"/>
                      <a:tailEnd type="none" w="med" len="med"/>
                    </a:lnB>
                    <a:solidFill>
                      <a:srgbClr val="FFFFFF">
                        <a:alpha val="5000"/>
                      </a:srgbClr>
                    </a:solidFill>
                  </a:tcPr>
                </a:tc>
                <a:tc>
                  <a:txBody>
                    <a:bodyPr rtlCol="0"/>
                    <a:lstStyle/>
                    <a:p>
                      <a:pPr marL="127000" indent="0" algn="l">
                        <a:lnSpc>
                          <a:spcPct val="100000"/>
                        </a:lnSpc>
                        <a:defRPr/>
                      </a:pPr>
                      <a:r>
                        <a:rPr lang="en-US" sz="1300" b="0" i="0" u="none" strike="noStrike">
                          <a:solidFill>
                            <a:srgbClr val="E0E0E0"/>
                          </a:solidFill>
                          <a:latin typeface="Noto Sans SC" panose="020B0200000000000000" charset="-122"/>
                          <a:ea typeface="Noto Sans SC" panose="020B0200000000000000" charset="-122"/>
                          <a:cs typeface="Noto Sans SC" panose="020B0200000000000000" charset="-122"/>
                          <a:sym typeface="Noto Sans SC" panose="020B0200000000000000" charset="-122"/>
                        </a:rPr>
                        <a:t>数据交换</a:t>
                      </a:r>
                      <a:endParaRPr lang="en-US" sz="1100"/>
                    </a:p>
                  </a:txBody>
                  <a:tcPr marL="101600" marR="101600" marT="101600" marB="101600" anchor="t" anchorCtr="0">
                    <a:lnL>
                      <a:noFill/>
                    </a:lnL>
                    <a:lnR>
                      <a:noFill/>
                    </a:lnR>
                    <a:lnT w="12700" cap="flat" cmpd="sng" algn="ctr">
                      <a:solidFill>
                        <a:srgbClr val="B0BEC5"/>
                      </a:solidFill>
                      <a:prstDash val="solid"/>
                      <a:round/>
                      <a:headEnd type="none" w="med" len="med"/>
                      <a:tailEnd type="none" w="med" len="med"/>
                    </a:lnT>
                    <a:lnB w="12700" cap="flat" cmpd="sng" algn="ctr">
                      <a:solidFill>
                        <a:srgbClr val="B0BEC5"/>
                      </a:solidFill>
                      <a:prstDash val="solid"/>
                      <a:round/>
                      <a:headEnd type="none" w="med" len="med"/>
                      <a:tailEnd type="none" w="med" len="med"/>
                    </a:lnB>
                    <a:solidFill>
                      <a:srgbClr val="FFFFFF">
                        <a:alpha val="5000"/>
                      </a:srgbClr>
                    </a:solidFill>
                  </a:tcPr>
                </a:tc>
              </a:tr>
              <a:tr h="406400">
                <a:tc>
                  <a:txBody>
                    <a:bodyPr rtlCol="0"/>
                    <a:lstStyle/>
                    <a:p>
                      <a:pPr indent="0" algn="ctr">
                        <a:lnSpc>
                          <a:spcPct val="100000"/>
                        </a:lnSpc>
                        <a:defRPr/>
                      </a:pPr>
                      <a:r>
                        <a:rPr lang="en-US" sz="1300" b="1"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算术运算</a:t>
                      </a:r>
                      <a:endParaRPr lang="en-US" sz="1100"/>
                    </a:p>
                  </a:txBody>
                  <a:tcPr marL="101600" marR="101600" marT="101600" marB="101600" anchor="t" anchorCtr="0">
                    <a:lnL>
                      <a:noFill/>
                    </a:lnL>
                    <a:lnR>
                      <a:noFill/>
                    </a:lnR>
                    <a:lnT w="12700" cap="flat" cmpd="sng" algn="ctr">
                      <a:solidFill>
                        <a:srgbClr val="B0BEC5"/>
                      </a:solidFill>
                      <a:prstDash val="solid"/>
                      <a:round/>
                      <a:headEnd type="none" w="med" len="med"/>
                      <a:tailEnd type="none" w="med" len="med"/>
                    </a:lnT>
                    <a:lnB w="12700" cap="flat" cmpd="sng" algn="ctr">
                      <a:solidFill>
                        <a:srgbClr val="B0BEC5"/>
                      </a:solidFill>
                      <a:prstDash val="solid"/>
                      <a:round/>
                      <a:headEnd type="none" w="med" len="med"/>
                      <a:tailEnd type="none" w="med" len="med"/>
                    </a:lnB>
                    <a:solidFill>
                      <a:srgbClr val="FFFFFF">
                        <a:alpha val="5000"/>
                      </a:srgbClr>
                    </a:solidFill>
                  </a:tcPr>
                </a:tc>
                <a:tc>
                  <a:txBody>
                    <a:bodyPr rtlCol="0"/>
                    <a:lstStyle/>
                    <a:p>
                      <a:pPr indent="0" algn="ctr">
                        <a:lnSpc>
                          <a:spcPct val="100000"/>
                        </a:lnSpc>
                        <a:defRPr/>
                      </a:pPr>
                      <a:r>
                        <a:rPr lang="en-US" sz="1300" b="0"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ADD</a:t>
                      </a:r>
                      <a:endParaRPr lang="en-US" sz="1100"/>
                    </a:p>
                  </a:txBody>
                  <a:tcPr marL="101600" marR="101600" marT="101600" marB="101600" anchor="t" anchorCtr="0">
                    <a:lnL>
                      <a:noFill/>
                    </a:lnL>
                    <a:lnR>
                      <a:noFill/>
                    </a:lnR>
                    <a:lnT w="12700" cap="flat" cmpd="sng" algn="ctr">
                      <a:solidFill>
                        <a:srgbClr val="B0BEC5"/>
                      </a:solidFill>
                      <a:prstDash val="solid"/>
                      <a:round/>
                      <a:headEnd type="none" w="med" len="med"/>
                      <a:tailEnd type="none" w="med" len="med"/>
                    </a:lnT>
                    <a:lnB w="12700" cap="flat" cmpd="sng" algn="ctr">
                      <a:solidFill>
                        <a:srgbClr val="B0BEC5"/>
                      </a:solidFill>
                      <a:prstDash val="solid"/>
                      <a:round/>
                      <a:headEnd type="none" w="med" len="med"/>
                      <a:tailEnd type="none" w="med" len="med"/>
                    </a:lnB>
                    <a:solidFill>
                      <a:srgbClr val="FFFFFF">
                        <a:alpha val="5000"/>
                      </a:srgbClr>
                    </a:solidFill>
                  </a:tcPr>
                </a:tc>
                <a:tc>
                  <a:txBody>
                    <a:bodyPr rtlCol="0"/>
                    <a:lstStyle/>
                    <a:p>
                      <a:pPr indent="0" algn="ctr">
                        <a:lnSpc>
                          <a:spcPct val="100000"/>
                        </a:lnSpc>
                        <a:defRPr/>
                      </a:pPr>
                      <a:r>
                        <a:rPr lang="en-US" sz="1300" b="0"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20</a:t>
                      </a:r>
                      <a:endParaRPr lang="en-US" sz="1100"/>
                    </a:p>
                  </a:txBody>
                  <a:tcPr marL="101600" marR="101600" marT="101600" marB="101600" anchor="t" anchorCtr="0">
                    <a:lnL>
                      <a:noFill/>
                    </a:lnL>
                    <a:lnR>
                      <a:noFill/>
                    </a:lnR>
                    <a:lnT w="12700" cap="flat" cmpd="sng" algn="ctr">
                      <a:solidFill>
                        <a:srgbClr val="B0BEC5"/>
                      </a:solidFill>
                      <a:prstDash val="solid"/>
                      <a:round/>
                      <a:headEnd type="none" w="med" len="med"/>
                      <a:tailEnd type="none" w="med" len="med"/>
                    </a:lnT>
                    <a:lnB w="12700" cap="flat" cmpd="sng" algn="ctr">
                      <a:solidFill>
                        <a:srgbClr val="B0BEC5"/>
                      </a:solidFill>
                      <a:prstDash val="solid"/>
                      <a:round/>
                      <a:headEnd type="none" w="med" len="med"/>
                      <a:tailEnd type="none" w="med" len="med"/>
                    </a:lnB>
                    <a:solidFill>
                      <a:srgbClr val="FFFFFF">
                        <a:alpha val="5000"/>
                      </a:srgbClr>
                    </a:solidFill>
                  </a:tcPr>
                </a:tc>
                <a:tc>
                  <a:txBody>
                    <a:bodyPr rtlCol="0"/>
                    <a:lstStyle/>
                    <a:p>
                      <a:pPr marL="127000" indent="0" algn="l">
                        <a:lnSpc>
                          <a:spcPct val="100000"/>
                        </a:lnSpc>
                        <a:defRPr/>
                      </a:pPr>
                      <a:r>
                        <a:rPr lang="en-US" sz="1300" b="0" i="0" u="none" strike="noStrike">
                          <a:solidFill>
                            <a:srgbClr val="E0E0E0"/>
                          </a:solidFill>
                          <a:latin typeface="Noto Sans SC" panose="020B0200000000000000" charset="-122"/>
                          <a:ea typeface="Noto Sans SC" panose="020B0200000000000000" charset="-122"/>
                          <a:cs typeface="Noto Sans SC" panose="020B0200000000000000" charset="-122"/>
                          <a:sym typeface="Noto Sans SC" panose="020B0200000000000000" charset="-122"/>
                        </a:rPr>
                        <a:t>加法运算</a:t>
                      </a:r>
                      <a:endParaRPr lang="en-US" sz="1100"/>
                    </a:p>
                  </a:txBody>
                  <a:tcPr marL="101600" marR="101600" marT="101600" marB="101600" anchor="t" anchorCtr="0">
                    <a:lnL>
                      <a:noFill/>
                    </a:lnL>
                    <a:lnR>
                      <a:noFill/>
                    </a:lnR>
                    <a:lnT w="12700" cap="flat" cmpd="sng" algn="ctr">
                      <a:solidFill>
                        <a:srgbClr val="B0BEC5"/>
                      </a:solidFill>
                      <a:prstDash val="solid"/>
                      <a:round/>
                      <a:headEnd type="none" w="med" len="med"/>
                      <a:tailEnd type="none" w="med" len="med"/>
                    </a:lnT>
                    <a:lnB w="12700" cap="flat" cmpd="sng" algn="ctr">
                      <a:solidFill>
                        <a:srgbClr val="B0BEC5"/>
                      </a:solidFill>
                      <a:prstDash val="solid"/>
                      <a:round/>
                      <a:headEnd type="none" w="med" len="med"/>
                      <a:tailEnd type="none" w="med" len="med"/>
                    </a:lnB>
                    <a:solidFill>
                      <a:srgbClr val="FFFFFF">
                        <a:alpha val="5000"/>
                      </a:srgbClr>
                    </a:solidFill>
                  </a:tcPr>
                </a:tc>
              </a:tr>
              <a:tr h="406400">
                <a:tc>
                  <a:txBody>
                    <a:bodyPr rtlCol="0"/>
                    <a:lstStyle/>
                    <a:p>
                      <a:pPr indent="0" algn="ctr">
                        <a:lnSpc>
                          <a:spcPct val="100000"/>
                        </a:lnSpc>
                        <a:defRPr/>
                      </a:pPr>
                      <a:r>
                        <a:rPr lang="en-US" sz="1300" b="1"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算术运算</a:t>
                      </a:r>
                      <a:endParaRPr lang="en-US" sz="1100"/>
                    </a:p>
                  </a:txBody>
                  <a:tcPr marL="101600" marR="101600" marT="101600" marB="101600" anchor="t" anchorCtr="0">
                    <a:lnL>
                      <a:noFill/>
                    </a:lnL>
                    <a:lnR>
                      <a:noFill/>
                    </a:lnR>
                    <a:lnT w="12700" cap="flat" cmpd="sng" algn="ctr">
                      <a:solidFill>
                        <a:srgbClr val="B0BEC5"/>
                      </a:solidFill>
                      <a:prstDash val="solid"/>
                      <a:round/>
                      <a:headEnd type="none" w="med" len="med"/>
                      <a:tailEnd type="none" w="med" len="med"/>
                    </a:lnT>
                    <a:lnB w="12700" cap="flat" cmpd="sng" algn="ctr">
                      <a:solidFill>
                        <a:srgbClr val="B0BEC5"/>
                      </a:solidFill>
                      <a:prstDash val="solid"/>
                      <a:round/>
                      <a:headEnd type="none" w="med" len="med"/>
                      <a:tailEnd type="none" w="med" len="med"/>
                    </a:lnB>
                    <a:solidFill>
                      <a:srgbClr val="FFFFFF">
                        <a:alpha val="5000"/>
                      </a:srgbClr>
                    </a:solidFill>
                  </a:tcPr>
                </a:tc>
                <a:tc>
                  <a:txBody>
                    <a:bodyPr rtlCol="0"/>
                    <a:lstStyle/>
                    <a:p>
                      <a:pPr indent="0" algn="ctr">
                        <a:lnSpc>
                          <a:spcPct val="100000"/>
                        </a:lnSpc>
                        <a:defRPr/>
                      </a:pPr>
                      <a:r>
                        <a:rPr lang="en-US" sz="1300" b="0"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SUB</a:t>
                      </a:r>
                      <a:endParaRPr lang="en-US" sz="1100"/>
                    </a:p>
                  </a:txBody>
                  <a:tcPr marL="101600" marR="101600" marT="101600" marB="101600" anchor="t" anchorCtr="0">
                    <a:lnL>
                      <a:noFill/>
                    </a:lnL>
                    <a:lnR>
                      <a:noFill/>
                    </a:lnR>
                    <a:lnT w="12700" cap="flat" cmpd="sng" algn="ctr">
                      <a:solidFill>
                        <a:srgbClr val="B0BEC5"/>
                      </a:solidFill>
                      <a:prstDash val="solid"/>
                      <a:round/>
                      <a:headEnd type="none" w="med" len="med"/>
                      <a:tailEnd type="none" w="med" len="med"/>
                    </a:lnT>
                    <a:lnB w="12700" cap="flat" cmpd="sng" algn="ctr">
                      <a:solidFill>
                        <a:srgbClr val="B0BEC5"/>
                      </a:solidFill>
                      <a:prstDash val="solid"/>
                      <a:round/>
                      <a:headEnd type="none" w="med" len="med"/>
                      <a:tailEnd type="none" w="med" len="med"/>
                    </a:lnB>
                    <a:solidFill>
                      <a:srgbClr val="FFFFFF">
                        <a:alpha val="5000"/>
                      </a:srgbClr>
                    </a:solidFill>
                  </a:tcPr>
                </a:tc>
                <a:tc>
                  <a:txBody>
                    <a:bodyPr rtlCol="0"/>
                    <a:lstStyle/>
                    <a:p>
                      <a:pPr indent="0" algn="ctr">
                        <a:lnSpc>
                          <a:spcPct val="100000"/>
                        </a:lnSpc>
                        <a:defRPr/>
                      </a:pPr>
                      <a:r>
                        <a:rPr lang="en-US" sz="1300" b="0"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21</a:t>
                      </a:r>
                      <a:endParaRPr lang="en-US" sz="1100"/>
                    </a:p>
                  </a:txBody>
                  <a:tcPr marL="101600" marR="101600" marT="101600" marB="101600" anchor="t" anchorCtr="0">
                    <a:lnL>
                      <a:noFill/>
                    </a:lnL>
                    <a:lnR>
                      <a:noFill/>
                    </a:lnR>
                    <a:lnT w="12700" cap="flat" cmpd="sng" algn="ctr">
                      <a:solidFill>
                        <a:srgbClr val="B0BEC5"/>
                      </a:solidFill>
                      <a:prstDash val="solid"/>
                      <a:round/>
                      <a:headEnd type="none" w="med" len="med"/>
                      <a:tailEnd type="none" w="med" len="med"/>
                    </a:lnT>
                    <a:lnB w="12700" cap="flat" cmpd="sng" algn="ctr">
                      <a:solidFill>
                        <a:srgbClr val="B0BEC5"/>
                      </a:solidFill>
                      <a:prstDash val="solid"/>
                      <a:round/>
                      <a:headEnd type="none" w="med" len="med"/>
                      <a:tailEnd type="none" w="med" len="med"/>
                    </a:lnB>
                    <a:solidFill>
                      <a:srgbClr val="FFFFFF">
                        <a:alpha val="5000"/>
                      </a:srgbClr>
                    </a:solidFill>
                  </a:tcPr>
                </a:tc>
                <a:tc>
                  <a:txBody>
                    <a:bodyPr rtlCol="0"/>
                    <a:lstStyle/>
                    <a:p>
                      <a:pPr marL="127000" indent="0" algn="l">
                        <a:lnSpc>
                          <a:spcPct val="100000"/>
                        </a:lnSpc>
                        <a:defRPr/>
                      </a:pPr>
                      <a:r>
                        <a:rPr lang="en-US" sz="1300" b="0" i="0" u="none" strike="noStrike">
                          <a:solidFill>
                            <a:srgbClr val="E0E0E0"/>
                          </a:solidFill>
                          <a:latin typeface="Noto Sans SC" panose="020B0200000000000000" charset="-122"/>
                          <a:ea typeface="Noto Sans SC" panose="020B0200000000000000" charset="-122"/>
                          <a:cs typeface="Noto Sans SC" panose="020B0200000000000000" charset="-122"/>
                          <a:sym typeface="Noto Sans SC" panose="020B0200000000000000" charset="-122"/>
                        </a:rPr>
                        <a:t>减法运算</a:t>
                      </a:r>
                      <a:endParaRPr lang="en-US" sz="1100"/>
                    </a:p>
                  </a:txBody>
                  <a:tcPr marL="101600" marR="101600" marT="101600" marB="101600" anchor="t" anchorCtr="0">
                    <a:lnL>
                      <a:noFill/>
                    </a:lnL>
                    <a:lnR>
                      <a:noFill/>
                    </a:lnR>
                    <a:lnT w="12700" cap="flat" cmpd="sng" algn="ctr">
                      <a:solidFill>
                        <a:srgbClr val="B0BEC5"/>
                      </a:solidFill>
                      <a:prstDash val="solid"/>
                      <a:round/>
                      <a:headEnd type="none" w="med" len="med"/>
                      <a:tailEnd type="none" w="med" len="med"/>
                    </a:lnT>
                    <a:lnB w="12700" cap="flat" cmpd="sng" algn="ctr">
                      <a:solidFill>
                        <a:srgbClr val="B0BEC5"/>
                      </a:solidFill>
                      <a:prstDash val="solid"/>
                      <a:round/>
                      <a:headEnd type="none" w="med" len="med"/>
                      <a:tailEnd type="none" w="med" len="med"/>
                    </a:lnB>
                    <a:solidFill>
                      <a:srgbClr val="FFFFFF">
                        <a:alpha val="5000"/>
                      </a:srgbClr>
                    </a:solidFill>
                  </a:tcPr>
                </a:tc>
              </a:tr>
              <a:tr h="406400">
                <a:tc>
                  <a:txBody>
                    <a:bodyPr rtlCol="0"/>
                    <a:lstStyle/>
                    <a:p>
                      <a:pPr indent="0" algn="ctr">
                        <a:lnSpc>
                          <a:spcPct val="100000"/>
                        </a:lnSpc>
                        <a:defRPr/>
                      </a:pPr>
                      <a:r>
                        <a:rPr lang="en-US" sz="1300" b="1"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算术运算</a:t>
                      </a:r>
                      <a:endParaRPr lang="en-US" sz="1100"/>
                    </a:p>
                  </a:txBody>
                  <a:tcPr marL="101600" marR="101600" marT="101600" marB="101600" anchor="t" anchorCtr="0">
                    <a:lnL>
                      <a:noFill/>
                    </a:lnL>
                    <a:lnR>
                      <a:noFill/>
                    </a:lnR>
                    <a:lnT w="12700" cap="flat" cmpd="sng" algn="ctr">
                      <a:solidFill>
                        <a:srgbClr val="B0BEC5"/>
                      </a:solidFill>
                      <a:prstDash val="solid"/>
                      <a:round/>
                      <a:headEnd type="none" w="med" len="med"/>
                      <a:tailEnd type="none" w="med" len="med"/>
                    </a:lnT>
                    <a:lnB w="12700" cap="flat" cmpd="sng" algn="ctr">
                      <a:solidFill>
                        <a:srgbClr val="B0BEC5"/>
                      </a:solidFill>
                      <a:prstDash val="solid"/>
                      <a:round/>
                      <a:headEnd type="none" w="med" len="med"/>
                      <a:tailEnd type="none" w="med" len="med"/>
                    </a:lnB>
                    <a:solidFill>
                      <a:srgbClr val="FFFFFF">
                        <a:alpha val="5000"/>
                      </a:srgbClr>
                    </a:solidFill>
                  </a:tcPr>
                </a:tc>
                <a:tc>
                  <a:txBody>
                    <a:bodyPr rtlCol="0"/>
                    <a:lstStyle/>
                    <a:p>
                      <a:pPr indent="0" algn="ctr">
                        <a:lnSpc>
                          <a:spcPct val="100000"/>
                        </a:lnSpc>
                        <a:defRPr/>
                      </a:pPr>
                      <a:r>
                        <a:rPr lang="en-US" sz="1300" b="0"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MUL</a:t>
                      </a:r>
                      <a:endParaRPr lang="en-US" sz="1100"/>
                    </a:p>
                  </a:txBody>
                  <a:tcPr marL="101600" marR="101600" marT="101600" marB="101600" anchor="t" anchorCtr="0">
                    <a:lnL>
                      <a:noFill/>
                    </a:lnL>
                    <a:lnR>
                      <a:noFill/>
                    </a:lnR>
                    <a:lnT w="12700" cap="flat" cmpd="sng" algn="ctr">
                      <a:solidFill>
                        <a:srgbClr val="B0BEC5"/>
                      </a:solidFill>
                      <a:prstDash val="solid"/>
                      <a:round/>
                      <a:headEnd type="none" w="med" len="med"/>
                      <a:tailEnd type="none" w="med" len="med"/>
                    </a:lnT>
                    <a:lnB w="12700" cap="flat" cmpd="sng" algn="ctr">
                      <a:solidFill>
                        <a:srgbClr val="B0BEC5"/>
                      </a:solidFill>
                      <a:prstDash val="solid"/>
                      <a:round/>
                      <a:headEnd type="none" w="med" len="med"/>
                      <a:tailEnd type="none" w="med" len="med"/>
                    </a:lnB>
                    <a:solidFill>
                      <a:srgbClr val="FFFFFF">
                        <a:alpha val="5000"/>
                      </a:srgbClr>
                    </a:solidFill>
                  </a:tcPr>
                </a:tc>
                <a:tc>
                  <a:txBody>
                    <a:bodyPr rtlCol="0"/>
                    <a:lstStyle/>
                    <a:p>
                      <a:pPr indent="0" algn="ctr">
                        <a:lnSpc>
                          <a:spcPct val="100000"/>
                        </a:lnSpc>
                        <a:defRPr/>
                      </a:pPr>
                      <a:r>
                        <a:rPr lang="en-US" sz="1300" b="0"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22</a:t>
                      </a:r>
                      <a:endParaRPr lang="en-US" sz="1100"/>
                    </a:p>
                  </a:txBody>
                  <a:tcPr marL="101600" marR="101600" marT="101600" marB="101600" anchor="t" anchorCtr="0">
                    <a:lnL>
                      <a:noFill/>
                    </a:lnL>
                    <a:lnR>
                      <a:noFill/>
                    </a:lnR>
                    <a:lnT w="12700" cap="flat" cmpd="sng" algn="ctr">
                      <a:solidFill>
                        <a:srgbClr val="B0BEC5"/>
                      </a:solidFill>
                      <a:prstDash val="solid"/>
                      <a:round/>
                      <a:headEnd type="none" w="med" len="med"/>
                      <a:tailEnd type="none" w="med" len="med"/>
                    </a:lnT>
                    <a:lnB w="12700" cap="flat" cmpd="sng" algn="ctr">
                      <a:solidFill>
                        <a:srgbClr val="B0BEC5"/>
                      </a:solidFill>
                      <a:prstDash val="solid"/>
                      <a:round/>
                      <a:headEnd type="none" w="med" len="med"/>
                      <a:tailEnd type="none" w="med" len="med"/>
                    </a:lnB>
                    <a:solidFill>
                      <a:srgbClr val="FFFFFF">
                        <a:alpha val="5000"/>
                      </a:srgbClr>
                    </a:solidFill>
                  </a:tcPr>
                </a:tc>
                <a:tc>
                  <a:txBody>
                    <a:bodyPr rtlCol="0"/>
                    <a:lstStyle/>
                    <a:p>
                      <a:pPr marL="127000" indent="0" algn="l">
                        <a:lnSpc>
                          <a:spcPct val="100000"/>
                        </a:lnSpc>
                        <a:defRPr/>
                      </a:pPr>
                      <a:r>
                        <a:rPr lang="en-US" sz="1300" b="0" i="0" u="none" strike="noStrike">
                          <a:solidFill>
                            <a:srgbClr val="E0E0E0"/>
                          </a:solidFill>
                          <a:latin typeface="Noto Sans SC" panose="020B0200000000000000" charset="-122"/>
                          <a:ea typeface="Noto Sans SC" panose="020B0200000000000000" charset="-122"/>
                          <a:cs typeface="Noto Sans SC" panose="020B0200000000000000" charset="-122"/>
                          <a:sym typeface="Noto Sans SC" panose="020B0200000000000000" charset="-122"/>
                        </a:rPr>
                        <a:t>乘法运算</a:t>
                      </a:r>
                      <a:endParaRPr lang="en-US" sz="1100"/>
                    </a:p>
                  </a:txBody>
                  <a:tcPr marL="101600" marR="101600" marT="101600" marB="101600" anchor="t" anchorCtr="0">
                    <a:lnL>
                      <a:noFill/>
                    </a:lnL>
                    <a:lnR>
                      <a:noFill/>
                    </a:lnR>
                    <a:lnT w="12700" cap="flat" cmpd="sng" algn="ctr">
                      <a:solidFill>
                        <a:srgbClr val="B0BEC5"/>
                      </a:solidFill>
                      <a:prstDash val="solid"/>
                      <a:round/>
                      <a:headEnd type="none" w="med" len="med"/>
                      <a:tailEnd type="none" w="med" len="med"/>
                    </a:lnT>
                    <a:lnB w="12700" cap="flat" cmpd="sng" algn="ctr">
                      <a:solidFill>
                        <a:srgbClr val="B0BEC5"/>
                      </a:solidFill>
                      <a:prstDash val="solid"/>
                      <a:round/>
                      <a:headEnd type="none" w="med" len="med"/>
                      <a:tailEnd type="none" w="med" len="med"/>
                    </a:lnB>
                    <a:solidFill>
                      <a:srgbClr val="FFFFFF">
                        <a:alpha val="5000"/>
                      </a:srgbClr>
                    </a:solidFill>
                  </a:tcPr>
                </a:tc>
              </a:tr>
              <a:tr h="406400">
                <a:tc>
                  <a:txBody>
                    <a:bodyPr rtlCol="0"/>
                    <a:lstStyle/>
                    <a:p>
                      <a:pPr indent="0" algn="ctr">
                        <a:lnSpc>
                          <a:spcPct val="100000"/>
                        </a:lnSpc>
                        <a:defRPr/>
                      </a:pPr>
                      <a:r>
                        <a:rPr lang="en-US" sz="1300" b="1"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算术运算</a:t>
                      </a:r>
                      <a:endParaRPr lang="en-US" sz="1100"/>
                    </a:p>
                  </a:txBody>
                  <a:tcPr marL="101600" marR="101600" marT="101600" marB="101600" anchor="t" anchorCtr="0">
                    <a:lnL>
                      <a:noFill/>
                    </a:lnL>
                    <a:lnR>
                      <a:noFill/>
                    </a:lnR>
                    <a:lnT w="12700" cap="flat" cmpd="sng" algn="ctr">
                      <a:solidFill>
                        <a:srgbClr val="B0BEC5"/>
                      </a:solidFill>
                      <a:prstDash val="solid"/>
                      <a:round/>
                      <a:headEnd type="none" w="med" len="med"/>
                      <a:tailEnd type="none" w="med" len="med"/>
                    </a:lnT>
                    <a:lnB w="12700" cap="flat" cmpd="sng" algn="ctr">
                      <a:solidFill>
                        <a:srgbClr val="B0BEC5"/>
                      </a:solidFill>
                      <a:prstDash val="solid"/>
                      <a:round/>
                      <a:headEnd type="none" w="med" len="med"/>
                      <a:tailEnd type="none" w="med" len="med"/>
                    </a:lnB>
                    <a:solidFill>
                      <a:srgbClr val="FFFFFF">
                        <a:alpha val="5000"/>
                      </a:srgbClr>
                    </a:solidFill>
                  </a:tcPr>
                </a:tc>
                <a:tc>
                  <a:txBody>
                    <a:bodyPr rtlCol="0"/>
                    <a:lstStyle/>
                    <a:p>
                      <a:pPr indent="0" algn="ctr">
                        <a:lnSpc>
                          <a:spcPct val="100000"/>
                        </a:lnSpc>
                        <a:defRPr/>
                      </a:pPr>
                      <a:r>
                        <a:rPr lang="en-US" sz="1300" b="0"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DIV</a:t>
                      </a:r>
                      <a:endParaRPr lang="en-US" sz="1100"/>
                    </a:p>
                  </a:txBody>
                  <a:tcPr marL="101600" marR="101600" marT="101600" marB="101600" anchor="t" anchorCtr="0">
                    <a:lnL>
                      <a:noFill/>
                    </a:lnL>
                    <a:lnR>
                      <a:noFill/>
                    </a:lnR>
                    <a:lnT w="12700" cap="flat" cmpd="sng" algn="ctr">
                      <a:solidFill>
                        <a:srgbClr val="B0BEC5"/>
                      </a:solidFill>
                      <a:prstDash val="solid"/>
                      <a:round/>
                      <a:headEnd type="none" w="med" len="med"/>
                      <a:tailEnd type="none" w="med" len="med"/>
                    </a:lnT>
                    <a:lnB w="12700" cap="flat" cmpd="sng" algn="ctr">
                      <a:solidFill>
                        <a:srgbClr val="B0BEC5"/>
                      </a:solidFill>
                      <a:prstDash val="solid"/>
                      <a:round/>
                      <a:headEnd type="none" w="med" len="med"/>
                      <a:tailEnd type="none" w="med" len="med"/>
                    </a:lnB>
                    <a:solidFill>
                      <a:srgbClr val="FFFFFF">
                        <a:alpha val="5000"/>
                      </a:srgbClr>
                    </a:solidFill>
                  </a:tcPr>
                </a:tc>
                <a:tc>
                  <a:txBody>
                    <a:bodyPr rtlCol="0"/>
                    <a:lstStyle/>
                    <a:p>
                      <a:pPr indent="0" algn="ctr">
                        <a:lnSpc>
                          <a:spcPct val="100000"/>
                        </a:lnSpc>
                        <a:defRPr/>
                      </a:pPr>
                      <a:r>
                        <a:rPr lang="en-US" sz="1300" b="0"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23</a:t>
                      </a:r>
                      <a:endParaRPr lang="en-US" sz="1100"/>
                    </a:p>
                  </a:txBody>
                  <a:tcPr marL="101600" marR="101600" marT="101600" marB="101600" anchor="t" anchorCtr="0">
                    <a:lnL>
                      <a:noFill/>
                    </a:lnL>
                    <a:lnR>
                      <a:noFill/>
                    </a:lnR>
                    <a:lnT w="12700" cap="flat" cmpd="sng" algn="ctr">
                      <a:solidFill>
                        <a:srgbClr val="B0BEC5"/>
                      </a:solidFill>
                      <a:prstDash val="solid"/>
                      <a:round/>
                      <a:headEnd type="none" w="med" len="med"/>
                      <a:tailEnd type="none" w="med" len="med"/>
                    </a:lnT>
                    <a:lnB w="12700" cap="flat" cmpd="sng" algn="ctr">
                      <a:solidFill>
                        <a:srgbClr val="B0BEC5"/>
                      </a:solidFill>
                      <a:prstDash val="solid"/>
                      <a:round/>
                      <a:headEnd type="none" w="med" len="med"/>
                      <a:tailEnd type="none" w="med" len="med"/>
                    </a:lnB>
                    <a:solidFill>
                      <a:srgbClr val="FFFFFF">
                        <a:alpha val="5000"/>
                      </a:srgbClr>
                    </a:solidFill>
                  </a:tcPr>
                </a:tc>
                <a:tc>
                  <a:txBody>
                    <a:bodyPr rtlCol="0"/>
                    <a:lstStyle/>
                    <a:p>
                      <a:pPr marL="127000" indent="0" algn="l">
                        <a:lnSpc>
                          <a:spcPct val="100000"/>
                        </a:lnSpc>
                        <a:defRPr/>
                      </a:pPr>
                      <a:r>
                        <a:rPr lang="en-US" sz="1300" b="0" i="0" u="none" strike="noStrike">
                          <a:solidFill>
                            <a:srgbClr val="E0E0E0"/>
                          </a:solidFill>
                          <a:latin typeface="Noto Sans SC" panose="020B0200000000000000" charset="-122"/>
                          <a:ea typeface="Noto Sans SC" panose="020B0200000000000000" charset="-122"/>
                          <a:cs typeface="Noto Sans SC" panose="020B0200000000000000" charset="-122"/>
                          <a:sym typeface="Noto Sans SC" panose="020B0200000000000000" charset="-122"/>
                        </a:rPr>
                        <a:t>除法运算</a:t>
                      </a:r>
                      <a:endParaRPr lang="en-US" sz="1100"/>
                    </a:p>
                  </a:txBody>
                  <a:tcPr marL="101600" marR="101600" marT="101600" marB="101600" anchor="t" anchorCtr="0">
                    <a:lnL>
                      <a:noFill/>
                    </a:lnL>
                    <a:lnR>
                      <a:noFill/>
                    </a:lnR>
                    <a:lnT w="12700" cap="flat" cmpd="sng" algn="ctr">
                      <a:solidFill>
                        <a:srgbClr val="B0BEC5"/>
                      </a:solidFill>
                      <a:prstDash val="solid"/>
                      <a:round/>
                      <a:headEnd type="none" w="med" len="med"/>
                      <a:tailEnd type="none" w="med" len="med"/>
                    </a:lnT>
                    <a:lnB w="12700" cap="flat" cmpd="sng" algn="ctr">
                      <a:solidFill>
                        <a:srgbClr val="B0BEC5"/>
                      </a:solidFill>
                      <a:prstDash val="solid"/>
                      <a:round/>
                      <a:headEnd type="none" w="med" len="med"/>
                      <a:tailEnd type="none" w="med" len="med"/>
                    </a:lnB>
                    <a:solidFill>
                      <a:srgbClr val="FFFFFF">
                        <a:alpha val="5000"/>
                      </a:srgbClr>
                    </a:solidFill>
                  </a:tcPr>
                </a:tc>
              </a:tr>
              <a:tr h="406400">
                <a:tc>
                  <a:txBody>
                    <a:bodyPr rtlCol="0"/>
                    <a:lstStyle/>
                    <a:p>
                      <a:pPr indent="0" algn="ctr">
                        <a:lnSpc>
                          <a:spcPct val="100000"/>
                        </a:lnSpc>
                        <a:defRPr/>
                      </a:pPr>
                      <a:r>
                        <a:rPr lang="en-US" sz="1300" b="1"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循环移位</a:t>
                      </a:r>
                      <a:endParaRPr lang="en-US" sz="1100"/>
                    </a:p>
                  </a:txBody>
                  <a:tcPr marL="101600" marR="101600" marT="101600" marB="101600" anchor="t" anchorCtr="0">
                    <a:lnL>
                      <a:noFill/>
                    </a:lnL>
                    <a:lnR>
                      <a:noFill/>
                    </a:lnR>
                    <a:lnT w="12700" cap="flat" cmpd="sng" algn="ctr">
                      <a:solidFill>
                        <a:srgbClr val="B0BEC5"/>
                      </a:solidFill>
                      <a:prstDash val="solid"/>
                      <a:round/>
                      <a:headEnd type="none" w="med" len="med"/>
                      <a:tailEnd type="none" w="med" len="med"/>
                    </a:lnT>
                    <a:lnB w="12700" cap="flat" cmpd="sng" algn="ctr">
                      <a:solidFill>
                        <a:srgbClr val="B0BEC5"/>
                      </a:solidFill>
                      <a:prstDash val="solid"/>
                      <a:round/>
                      <a:headEnd type="none" w="med" len="med"/>
                      <a:tailEnd type="none" w="med" len="med"/>
                    </a:lnB>
                    <a:solidFill>
                      <a:srgbClr val="FFFFFF">
                        <a:alpha val="5000"/>
                      </a:srgbClr>
                    </a:solidFill>
                  </a:tcPr>
                </a:tc>
                <a:tc>
                  <a:txBody>
                    <a:bodyPr rtlCol="0"/>
                    <a:lstStyle/>
                    <a:p>
                      <a:pPr indent="0" algn="ctr">
                        <a:lnSpc>
                          <a:spcPct val="100000"/>
                        </a:lnSpc>
                        <a:defRPr/>
                      </a:pPr>
                      <a:r>
                        <a:rPr lang="en-US" sz="1300" b="0"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ROR</a:t>
                      </a:r>
                      <a:endParaRPr lang="en-US" sz="1100"/>
                    </a:p>
                  </a:txBody>
                  <a:tcPr marL="101600" marR="101600" marT="101600" marB="101600" anchor="t" anchorCtr="0">
                    <a:lnL>
                      <a:noFill/>
                    </a:lnL>
                    <a:lnR>
                      <a:noFill/>
                    </a:lnR>
                    <a:lnT w="12700" cap="flat" cmpd="sng" algn="ctr">
                      <a:solidFill>
                        <a:srgbClr val="B0BEC5"/>
                      </a:solidFill>
                      <a:prstDash val="solid"/>
                      <a:round/>
                      <a:headEnd type="none" w="med" len="med"/>
                      <a:tailEnd type="none" w="med" len="med"/>
                    </a:lnT>
                    <a:lnB w="12700" cap="flat" cmpd="sng" algn="ctr">
                      <a:solidFill>
                        <a:srgbClr val="B0BEC5"/>
                      </a:solidFill>
                      <a:prstDash val="solid"/>
                      <a:round/>
                      <a:headEnd type="none" w="med" len="med"/>
                      <a:tailEnd type="none" w="med" len="med"/>
                    </a:lnB>
                    <a:solidFill>
                      <a:srgbClr val="FFFFFF">
                        <a:alpha val="5000"/>
                      </a:srgbClr>
                    </a:solidFill>
                  </a:tcPr>
                </a:tc>
                <a:tc>
                  <a:txBody>
                    <a:bodyPr rtlCol="0"/>
                    <a:lstStyle/>
                    <a:p>
                      <a:pPr indent="0" algn="ctr">
                        <a:lnSpc>
                          <a:spcPct val="100000"/>
                        </a:lnSpc>
                        <a:defRPr/>
                      </a:pPr>
                      <a:r>
                        <a:rPr lang="en-US" sz="1300" b="0"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30</a:t>
                      </a:r>
                      <a:endParaRPr lang="en-US" sz="1100"/>
                    </a:p>
                  </a:txBody>
                  <a:tcPr marL="101600" marR="101600" marT="101600" marB="101600" anchor="t" anchorCtr="0">
                    <a:lnL>
                      <a:noFill/>
                    </a:lnL>
                    <a:lnR>
                      <a:noFill/>
                    </a:lnR>
                    <a:lnT w="12700" cap="flat" cmpd="sng" algn="ctr">
                      <a:solidFill>
                        <a:srgbClr val="B0BEC5"/>
                      </a:solidFill>
                      <a:prstDash val="solid"/>
                      <a:round/>
                      <a:headEnd type="none" w="med" len="med"/>
                      <a:tailEnd type="none" w="med" len="med"/>
                    </a:lnT>
                    <a:lnB w="12700" cap="flat" cmpd="sng" algn="ctr">
                      <a:solidFill>
                        <a:srgbClr val="B0BEC5"/>
                      </a:solidFill>
                      <a:prstDash val="solid"/>
                      <a:round/>
                      <a:headEnd type="none" w="med" len="med"/>
                      <a:tailEnd type="none" w="med" len="med"/>
                    </a:lnB>
                    <a:solidFill>
                      <a:srgbClr val="FFFFFF">
                        <a:alpha val="5000"/>
                      </a:srgbClr>
                    </a:solidFill>
                  </a:tcPr>
                </a:tc>
                <a:tc>
                  <a:txBody>
                    <a:bodyPr rtlCol="0"/>
                    <a:lstStyle/>
                    <a:p>
                      <a:pPr marL="127000" indent="0" algn="l">
                        <a:lnSpc>
                          <a:spcPct val="100000"/>
                        </a:lnSpc>
                        <a:defRPr/>
                      </a:pPr>
                      <a:r>
                        <a:rPr lang="en-US" sz="1300" b="0" i="0" u="none" strike="noStrike">
                          <a:solidFill>
                            <a:srgbClr val="E0E0E0"/>
                          </a:solidFill>
                          <a:latin typeface="Noto Sans SC" panose="020B0200000000000000" charset="-122"/>
                          <a:ea typeface="Noto Sans SC" panose="020B0200000000000000" charset="-122"/>
                          <a:cs typeface="Noto Sans SC" panose="020B0200000000000000" charset="-122"/>
                          <a:sym typeface="Noto Sans SC" panose="020B0200000000000000" charset="-122"/>
                        </a:rPr>
                        <a:t>循环右移</a:t>
                      </a:r>
                      <a:endParaRPr lang="en-US" sz="1100"/>
                    </a:p>
                  </a:txBody>
                  <a:tcPr marL="101600" marR="101600" marT="101600" marB="101600" anchor="t" anchorCtr="0">
                    <a:lnL>
                      <a:noFill/>
                    </a:lnL>
                    <a:lnR>
                      <a:noFill/>
                    </a:lnR>
                    <a:lnT w="12700" cap="flat" cmpd="sng" algn="ctr">
                      <a:solidFill>
                        <a:srgbClr val="B0BEC5"/>
                      </a:solidFill>
                      <a:prstDash val="solid"/>
                      <a:round/>
                      <a:headEnd type="none" w="med" len="med"/>
                      <a:tailEnd type="none" w="med" len="med"/>
                    </a:lnT>
                    <a:lnB w="12700" cap="flat" cmpd="sng" algn="ctr">
                      <a:solidFill>
                        <a:srgbClr val="B0BEC5"/>
                      </a:solidFill>
                      <a:prstDash val="solid"/>
                      <a:round/>
                      <a:headEnd type="none" w="med" len="med"/>
                      <a:tailEnd type="none" w="med" len="med"/>
                    </a:lnB>
                    <a:solidFill>
                      <a:srgbClr val="FFFFFF">
                        <a:alpha val="5000"/>
                      </a:srgbClr>
                    </a:solidFill>
                  </a:tcPr>
                </a:tc>
              </a:tr>
              <a:tr h="406400">
                <a:tc>
                  <a:txBody>
                    <a:bodyPr rtlCol="0"/>
                    <a:lstStyle/>
                    <a:p>
                      <a:pPr indent="0" algn="ctr">
                        <a:lnSpc>
                          <a:spcPct val="100000"/>
                        </a:lnSpc>
                        <a:defRPr/>
                      </a:pPr>
                      <a:r>
                        <a:rPr lang="en-US" sz="1300" b="1"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循环移位</a:t>
                      </a:r>
                      <a:endParaRPr lang="en-US" sz="1100"/>
                    </a:p>
                  </a:txBody>
                  <a:tcPr marL="101600" marR="101600" marT="101600" marB="101600" anchor="t" anchorCtr="0">
                    <a:lnL>
                      <a:noFill/>
                    </a:lnL>
                    <a:lnR>
                      <a:noFill/>
                    </a:lnR>
                    <a:lnT w="12700" cap="flat" cmpd="sng" algn="ctr">
                      <a:solidFill>
                        <a:srgbClr val="B0BEC5"/>
                      </a:solidFill>
                      <a:prstDash val="solid"/>
                      <a:round/>
                      <a:headEnd type="none" w="med" len="med"/>
                      <a:tailEnd type="none" w="med" len="med"/>
                    </a:lnT>
                    <a:lnB w="12700" cap="flat" cmpd="sng" algn="ctr">
                      <a:solidFill>
                        <a:srgbClr val="B0BEC5"/>
                      </a:solidFill>
                      <a:prstDash val="solid"/>
                      <a:round/>
                      <a:headEnd type="none" w="med" len="med"/>
                      <a:tailEnd type="none" w="med" len="med"/>
                    </a:lnB>
                    <a:solidFill>
                      <a:srgbClr val="FFFFFF">
                        <a:alpha val="5000"/>
                      </a:srgbClr>
                    </a:solidFill>
                  </a:tcPr>
                </a:tc>
                <a:tc>
                  <a:txBody>
                    <a:bodyPr rtlCol="0"/>
                    <a:lstStyle/>
                    <a:p>
                      <a:pPr indent="0" algn="ctr">
                        <a:lnSpc>
                          <a:spcPct val="100000"/>
                        </a:lnSpc>
                        <a:defRPr/>
                      </a:pPr>
                      <a:r>
                        <a:rPr lang="en-US" sz="1300" b="0"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ROL</a:t>
                      </a:r>
                      <a:endParaRPr lang="en-US" sz="1100"/>
                    </a:p>
                  </a:txBody>
                  <a:tcPr marL="101600" marR="101600" marT="101600" marB="101600" anchor="t" anchorCtr="0">
                    <a:lnL>
                      <a:noFill/>
                    </a:lnL>
                    <a:lnR>
                      <a:noFill/>
                    </a:lnR>
                    <a:lnT w="12700" cap="flat" cmpd="sng" algn="ctr">
                      <a:solidFill>
                        <a:srgbClr val="B0BEC5"/>
                      </a:solidFill>
                      <a:prstDash val="solid"/>
                      <a:round/>
                      <a:headEnd type="none" w="med" len="med"/>
                      <a:tailEnd type="none" w="med" len="med"/>
                    </a:lnT>
                    <a:lnB w="12700" cap="flat" cmpd="sng" algn="ctr">
                      <a:solidFill>
                        <a:srgbClr val="B0BEC5"/>
                      </a:solidFill>
                      <a:prstDash val="solid"/>
                      <a:round/>
                      <a:headEnd type="none" w="med" len="med"/>
                      <a:tailEnd type="none" w="med" len="med"/>
                    </a:lnB>
                    <a:solidFill>
                      <a:srgbClr val="FFFFFF">
                        <a:alpha val="5000"/>
                      </a:srgbClr>
                    </a:solidFill>
                  </a:tcPr>
                </a:tc>
                <a:tc>
                  <a:txBody>
                    <a:bodyPr rtlCol="0"/>
                    <a:lstStyle/>
                    <a:p>
                      <a:pPr indent="0" algn="ctr">
                        <a:lnSpc>
                          <a:spcPct val="100000"/>
                        </a:lnSpc>
                        <a:defRPr/>
                      </a:pPr>
                      <a:r>
                        <a:rPr lang="en-US" sz="1300" b="0"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31</a:t>
                      </a:r>
                      <a:endParaRPr lang="en-US" sz="1100"/>
                    </a:p>
                  </a:txBody>
                  <a:tcPr marL="101600" marR="101600" marT="101600" marB="101600" anchor="t" anchorCtr="0">
                    <a:lnL>
                      <a:noFill/>
                    </a:lnL>
                    <a:lnR>
                      <a:noFill/>
                    </a:lnR>
                    <a:lnT w="12700" cap="flat" cmpd="sng" algn="ctr">
                      <a:solidFill>
                        <a:srgbClr val="B0BEC5"/>
                      </a:solidFill>
                      <a:prstDash val="solid"/>
                      <a:round/>
                      <a:headEnd type="none" w="med" len="med"/>
                      <a:tailEnd type="none" w="med" len="med"/>
                    </a:lnT>
                    <a:lnB w="12700" cap="flat" cmpd="sng" algn="ctr">
                      <a:solidFill>
                        <a:srgbClr val="B0BEC5"/>
                      </a:solidFill>
                      <a:prstDash val="solid"/>
                      <a:round/>
                      <a:headEnd type="none" w="med" len="med"/>
                      <a:tailEnd type="none" w="med" len="med"/>
                    </a:lnB>
                    <a:solidFill>
                      <a:srgbClr val="FFFFFF">
                        <a:alpha val="5000"/>
                      </a:srgbClr>
                    </a:solidFill>
                  </a:tcPr>
                </a:tc>
                <a:tc>
                  <a:txBody>
                    <a:bodyPr rtlCol="0"/>
                    <a:lstStyle/>
                    <a:p>
                      <a:pPr marL="127000" indent="0" algn="l">
                        <a:lnSpc>
                          <a:spcPct val="100000"/>
                        </a:lnSpc>
                        <a:defRPr/>
                      </a:pPr>
                      <a:r>
                        <a:rPr lang="en-US" sz="1300" b="0" i="0" u="none" strike="noStrike">
                          <a:solidFill>
                            <a:srgbClr val="E0E0E0"/>
                          </a:solidFill>
                          <a:latin typeface="Noto Sans SC" panose="020B0200000000000000" charset="-122"/>
                          <a:ea typeface="Noto Sans SC" panose="020B0200000000000000" charset="-122"/>
                          <a:cs typeface="Noto Sans SC" panose="020B0200000000000000" charset="-122"/>
                          <a:sym typeface="Noto Sans SC" panose="020B0200000000000000" charset="-122"/>
                        </a:rPr>
                        <a:t>循环左移</a:t>
                      </a:r>
                      <a:endParaRPr lang="en-US" sz="1100"/>
                    </a:p>
                  </a:txBody>
                  <a:tcPr marL="101600" marR="101600" marT="101600" marB="101600" anchor="t" anchorCtr="0">
                    <a:lnL>
                      <a:noFill/>
                    </a:lnL>
                    <a:lnR>
                      <a:noFill/>
                    </a:lnR>
                    <a:lnT w="12700" cap="flat" cmpd="sng" algn="ctr">
                      <a:solidFill>
                        <a:srgbClr val="B0BEC5"/>
                      </a:solidFill>
                      <a:prstDash val="solid"/>
                      <a:round/>
                      <a:headEnd type="none" w="med" len="med"/>
                      <a:tailEnd type="none" w="med" len="med"/>
                    </a:lnT>
                    <a:lnB w="12700" cap="flat" cmpd="sng" algn="ctr">
                      <a:solidFill>
                        <a:srgbClr val="B0BEC5"/>
                      </a:solidFill>
                      <a:prstDash val="solid"/>
                      <a:round/>
                      <a:headEnd type="none" w="med" len="med"/>
                      <a:tailEnd type="none" w="med" len="med"/>
                    </a:lnB>
                    <a:solidFill>
                      <a:srgbClr val="FFFFFF">
                        <a:alpha val="5000"/>
                      </a:srgbClr>
                    </a:solidFill>
                  </a:tcPr>
                </a:tc>
              </a:tr>
              <a:tr h="406400">
                <a:tc>
                  <a:txBody>
                    <a:bodyPr rtlCol="0"/>
                    <a:lstStyle/>
                    <a:p>
                      <a:pPr indent="0" algn="ctr">
                        <a:lnSpc>
                          <a:spcPct val="100000"/>
                        </a:lnSpc>
                        <a:defRPr/>
                      </a:pPr>
                      <a:r>
                        <a:rPr lang="en-US" sz="1300" b="1"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数据转换</a:t>
                      </a:r>
                      <a:endParaRPr lang="en-US" sz="1100"/>
                    </a:p>
                  </a:txBody>
                  <a:tcPr marL="101600" marR="101600" marT="101600" marB="101600" anchor="t" anchorCtr="0">
                    <a:lnL>
                      <a:noFill/>
                    </a:lnL>
                    <a:lnR>
                      <a:noFill/>
                    </a:lnR>
                    <a:lnT w="12700" cap="flat" cmpd="sng" algn="ctr">
                      <a:solidFill>
                        <a:srgbClr val="B0BEC5"/>
                      </a:solidFill>
                      <a:prstDash val="solid"/>
                      <a:round/>
                      <a:headEnd type="none" w="med" len="med"/>
                      <a:tailEnd type="none" w="med" len="med"/>
                    </a:lnT>
                    <a:lnB w="12700" cap="flat" cmpd="sng" algn="ctr">
                      <a:solidFill>
                        <a:srgbClr val="B0BEC5"/>
                      </a:solidFill>
                      <a:prstDash val="solid"/>
                      <a:round/>
                      <a:headEnd type="none" w="med" len="med"/>
                      <a:tailEnd type="none" w="med" len="med"/>
                    </a:lnB>
                    <a:solidFill>
                      <a:srgbClr val="FFFFFF">
                        <a:alpha val="5000"/>
                      </a:srgbClr>
                    </a:solidFill>
                  </a:tcPr>
                </a:tc>
                <a:tc>
                  <a:txBody>
                    <a:bodyPr rtlCol="0"/>
                    <a:lstStyle/>
                    <a:p>
                      <a:pPr indent="0" algn="ctr">
                        <a:lnSpc>
                          <a:spcPct val="100000"/>
                        </a:lnSpc>
                        <a:defRPr/>
                      </a:pPr>
                      <a:r>
                        <a:rPr lang="en-US" sz="1300" b="0"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BCD</a:t>
                      </a:r>
                      <a:endParaRPr lang="en-US" sz="1100"/>
                    </a:p>
                  </a:txBody>
                  <a:tcPr marL="101600" marR="101600" marT="101600" marB="101600" anchor="t" anchorCtr="0">
                    <a:lnL>
                      <a:noFill/>
                    </a:lnL>
                    <a:lnR>
                      <a:noFill/>
                    </a:lnR>
                    <a:lnT w="12700" cap="flat" cmpd="sng" algn="ctr">
                      <a:solidFill>
                        <a:srgbClr val="B0BEC5"/>
                      </a:solidFill>
                      <a:prstDash val="solid"/>
                      <a:round/>
                      <a:headEnd type="none" w="med" len="med"/>
                      <a:tailEnd type="none" w="med" len="med"/>
                    </a:lnT>
                    <a:lnB w="12700" cap="flat" cmpd="sng" algn="ctr">
                      <a:solidFill>
                        <a:srgbClr val="B0BEC5"/>
                      </a:solidFill>
                      <a:prstDash val="solid"/>
                      <a:round/>
                      <a:headEnd type="none" w="med" len="med"/>
                      <a:tailEnd type="none" w="med" len="med"/>
                    </a:lnB>
                    <a:solidFill>
                      <a:srgbClr val="FFFFFF">
                        <a:alpha val="5000"/>
                      </a:srgbClr>
                    </a:solidFill>
                  </a:tcPr>
                </a:tc>
                <a:tc>
                  <a:txBody>
                    <a:bodyPr rtlCol="0"/>
                    <a:lstStyle/>
                    <a:p>
                      <a:pPr indent="0" algn="ctr">
                        <a:lnSpc>
                          <a:spcPct val="100000"/>
                        </a:lnSpc>
                        <a:defRPr/>
                      </a:pPr>
                      <a:r>
                        <a:rPr lang="en-US" sz="1300" b="0"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18</a:t>
                      </a:r>
                      <a:endParaRPr lang="en-US" sz="1100"/>
                    </a:p>
                  </a:txBody>
                  <a:tcPr marL="101600" marR="101600" marT="101600" marB="101600" anchor="t" anchorCtr="0">
                    <a:lnL>
                      <a:noFill/>
                    </a:lnL>
                    <a:lnR>
                      <a:noFill/>
                    </a:lnR>
                    <a:lnT w="12700" cap="flat" cmpd="sng" algn="ctr">
                      <a:solidFill>
                        <a:srgbClr val="B0BEC5"/>
                      </a:solidFill>
                      <a:prstDash val="solid"/>
                      <a:round/>
                      <a:headEnd type="none" w="med" len="med"/>
                      <a:tailEnd type="none" w="med" len="med"/>
                    </a:lnT>
                    <a:lnB w="12700" cap="flat" cmpd="sng" algn="ctr">
                      <a:solidFill>
                        <a:srgbClr val="B0BEC5"/>
                      </a:solidFill>
                      <a:prstDash val="solid"/>
                      <a:round/>
                      <a:headEnd type="none" w="med" len="med"/>
                      <a:tailEnd type="none" w="med" len="med"/>
                    </a:lnB>
                    <a:solidFill>
                      <a:srgbClr val="FFFFFF">
                        <a:alpha val="5000"/>
                      </a:srgbClr>
                    </a:solidFill>
                  </a:tcPr>
                </a:tc>
                <a:tc>
                  <a:txBody>
                    <a:bodyPr rtlCol="0"/>
                    <a:lstStyle/>
                    <a:p>
                      <a:pPr marL="127000" indent="0" algn="l">
                        <a:lnSpc>
                          <a:spcPct val="100000"/>
                        </a:lnSpc>
                        <a:defRPr/>
                      </a:pPr>
                      <a:r>
                        <a:rPr lang="en-US" sz="1300" b="0" i="0" u="none" strike="noStrike">
                          <a:solidFill>
                            <a:srgbClr val="E0E0E0"/>
                          </a:solidFill>
                          <a:latin typeface="Noto Sans SC" panose="020B0200000000000000" charset="-122"/>
                          <a:ea typeface="Noto Sans SC" panose="020B0200000000000000" charset="-122"/>
                          <a:cs typeface="Noto Sans SC" panose="020B0200000000000000" charset="-122"/>
                          <a:sym typeface="Noto Sans SC" panose="020B0200000000000000" charset="-122"/>
                        </a:rPr>
                        <a:t>二进制转BCD码</a:t>
                      </a:r>
                      <a:endParaRPr lang="en-US" sz="1100"/>
                    </a:p>
                  </a:txBody>
                  <a:tcPr marL="101600" marR="101600" marT="101600" marB="101600" anchor="t" anchorCtr="0">
                    <a:lnL>
                      <a:noFill/>
                    </a:lnL>
                    <a:lnR>
                      <a:noFill/>
                    </a:lnR>
                    <a:lnT w="12700" cap="flat" cmpd="sng" algn="ctr">
                      <a:solidFill>
                        <a:srgbClr val="B0BEC5"/>
                      </a:solidFill>
                      <a:prstDash val="solid"/>
                      <a:round/>
                      <a:headEnd type="none" w="med" len="med"/>
                      <a:tailEnd type="none" w="med" len="med"/>
                    </a:lnT>
                    <a:lnB w="12700" cap="flat" cmpd="sng" algn="ctr">
                      <a:solidFill>
                        <a:srgbClr val="B0BEC5"/>
                      </a:solidFill>
                      <a:prstDash val="solid"/>
                      <a:round/>
                      <a:headEnd type="none" w="med" len="med"/>
                      <a:tailEnd type="none" w="med" len="med"/>
                    </a:lnB>
                    <a:solidFill>
                      <a:srgbClr val="FFFFFF">
                        <a:alpha val="5000"/>
                      </a:srgbClr>
                    </a:solidFill>
                  </a:tcPr>
                </a:tc>
              </a:tr>
              <a:tr h="406400">
                <a:tc>
                  <a:txBody>
                    <a:bodyPr rtlCol="0"/>
                    <a:lstStyle/>
                    <a:p>
                      <a:pPr indent="0" algn="ctr">
                        <a:lnSpc>
                          <a:spcPct val="100000"/>
                        </a:lnSpc>
                        <a:defRPr/>
                      </a:pPr>
                      <a:r>
                        <a:rPr lang="en-US" sz="1300" b="1"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数据转换</a:t>
                      </a:r>
                      <a:endParaRPr lang="en-US" sz="1100"/>
                    </a:p>
                  </a:txBody>
                  <a:tcPr marL="101600" marR="101600" marT="101600" marB="101600" anchor="t" anchorCtr="0">
                    <a:lnL>
                      <a:noFill/>
                    </a:lnL>
                    <a:lnR>
                      <a:noFill/>
                    </a:lnR>
                    <a:lnT w="12700" cap="flat" cmpd="sng" algn="ctr">
                      <a:solidFill>
                        <a:srgbClr val="B0BEC5"/>
                      </a:solidFill>
                      <a:prstDash val="solid"/>
                      <a:round/>
                      <a:headEnd type="none" w="med" len="med"/>
                      <a:tailEnd type="none" w="med" len="med"/>
                    </a:lnT>
                    <a:lnB w="12700" cap="flat" cmpd="sng" algn="ctr">
                      <a:solidFill>
                        <a:srgbClr val="B0BEC5"/>
                      </a:solidFill>
                      <a:prstDash val="solid"/>
                      <a:round/>
                      <a:headEnd type="none" w="med" len="med"/>
                      <a:tailEnd type="none" w="med" len="med"/>
                    </a:lnB>
                    <a:solidFill>
                      <a:srgbClr val="FFFFFF">
                        <a:alpha val="5000"/>
                      </a:srgbClr>
                    </a:solidFill>
                  </a:tcPr>
                </a:tc>
                <a:tc>
                  <a:txBody>
                    <a:bodyPr rtlCol="0"/>
                    <a:lstStyle/>
                    <a:p>
                      <a:pPr indent="0" algn="ctr">
                        <a:lnSpc>
                          <a:spcPct val="100000"/>
                        </a:lnSpc>
                        <a:defRPr/>
                      </a:pPr>
                      <a:r>
                        <a:rPr lang="en-US" sz="1300" b="0"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BIN</a:t>
                      </a:r>
                      <a:endParaRPr lang="en-US" sz="1100"/>
                    </a:p>
                  </a:txBody>
                  <a:tcPr marL="101600" marR="101600" marT="101600" marB="101600" anchor="t" anchorCtr="0">
                    <a:lnL>
                      <a:noFill/>
                    </a:lnL>
                    <a:lnR>
                      <a:noFill/>
                    </a:lnR>
                    <a:lnT w="12700" cap="flat" cmpd="sng" algn="ctr">
                      <a:solidFill>
                        <a:srgbClr val="B0BEC5"/>
                      </a:solidFill>
                      <a:prstDash val="solid"/>
                      <a:round/>
                      <a:headEnd type="none" w="med" len="med"/>
                      <a:tailEnd type="none" w="med" len="med"/>
                    </a:lnT>
                    <a:lnB w="12700" cap="flat" cmpd="sng" algn="ctr">
                      <a:solidFill>
                        <a:srgbClr val="B0BEC5"/>
                      </a:solidFill>
                      <a:prstDash val="solid"/>
                      <a:round/>
                      <a:headEnd type="none" w="med" len="med"/>
                      <a:tailEnd type="none" w="med" len="med"/>
                    </a:lnB>
                    <a:solidFill>
                      <a:srgbClr val="FFFFFF">
                        <a:alpha val="5000"/>
                      </a:srgbClr>
                    </a:solidFill>
                  </a:tcPr>
                </a:tc>
                <a:tc>
                  <a:txBody>
                    <a:bodyPr rtlCol="0"/>
                    <a:lstStyle/>
                    <a:p>
                      <a:pPr indent="0" algn="ctr">
                        <a:lnSpc>
                          <a:spcPct val="100000"/>
                        </a:lnSpc>
                        <a:defRPr/>
                      </a:pPr>
                      <a:r>
                        <a:rPr lang="en-US" sz="1300" b="0"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19</a:t>
                      </a:r>
                      <a:endParaRPr lang="en-US" sz="1100"/>
                    </a:p>
                  </a:txBody>
                  <a:tcPr marL="101600" marR="101600" marT="101600" marB="101600" anchor="t" anchorCtr="0">
                    <a:lnL>
                      <a:noFill/>
                    </a:lnL>
                    <a:lnR>
                      <a:noFill/>
                    </a:lnR>
                    <a:lnT w="12700" cap="flat" cmpd="sng" algn="ctr">
                      <a:solidFill>
                        <a:srgbClr val="B0BEC5"/>
                      </a:solidFill>
                      <a:prstDash val="solid"/>
                      <a:round/>
                      <a:headEnd type="none" w="med" len="med"/>
                      <a:tailEnd type="none" w="med" len="med"/>
                    </a:lnT>
                    <a:lnB w="12700" cap="flat" cmpd="sng" algn="ctr">
                      <a:solidFill>
                        <a:srgbClr val="B0BEC5"/>
                      </a:solidFill>
                      <a:prstDash val="solid"/>
                      <a:round/>
                      <a:headEnd type="none" w="med" len="med"/>
                      <a:tailEnd type="none" w="med" len="med"/>
                    </a:lnB>
                    <a:solidFill>
                      <a:srgbClr val="FFFFFF">
                        <a:alpha val="5000"/>
                      </a:srgbClr>
                    </a:solidFill>
                  </a:tcPr>
                </a:tc>
                <a:tc>
                  <a:txBody>
                    <a:bodyPr rtlCol="0"/>
                    <a:lstStyle/>
                    <a:p>
                      <a:pPr marL="127000" indent="0" algn="l">
                        <a:lnSpc>
                          <a:spcPct val="100000"/>
                        </a:lnSpc>
                        <a:defRPr/>
                      </a:pPr>
                      <a:r>
                        <a:rPr lang="en-US" sz="1300" b="0" i="0" u="none" strike="noStrike">
                          <a:solidFill>
                            <a:srgbClr val="E0E0E0"/>
                          </a:solidFill>
                          <a:latin typeface="Noto Sans SC" panose="020B0200000000000000" charset="-122"/>
                          <a:ea typeface="Noto Sans SC" panose="020B0200000000000000" charset="-122"/>
                          <a:cs typeface="Noto Sans SC" panose="020B0200000000000000" charset="-122"/>
                          <a:sym typeface="Noto Sans SC" panose="020B0200000000000000" charset="-122"/>
                        </a:rPr>
                        <a:t>BCD码转二进制</a:t>
                      </a:r>
                      <a:endParaRPr lang="en-US" sz="1100"/>
                    </a:p>
                  </a:txBody>
                  <a:tcPr marL="101600" marR="101600" marT="101600" marB="101600" anchor="t" anchorCtr="0">
                    <a:lnL>
                      <a:noFill/>
                    </a:lnL>
                    <a:lnR>
                      <a:noFill/>
                    </a:lnR>
                    <a:lnT w="12700" cap="flat" cmpd="sng" algn="ctr">
                      <a:solidFill>
                        <a:srgbClr val="B0BEC5"/>
                      </a:solidFill>
                      <a:prstDash val="solid"/>
                      <a:round/>
                      <a:headEnd type="none" w="med" len="med"/>
                      <a:tailEnd type="none" w="med" len="med"/>
                    </a:lnT>
                    <a:lnB w="12700" cap="flat" cmpd="sng" algn="ctr">
                      <a:solidFill>
                        <a:srgbClr val="B0BEC5"/>
                      </a:solidFill>
                      <a:prstDash val="solid"/>
                      <a:round/>
                      <a:headEnd type="none" w="med" len="med"/>
                      <a:tailEnd type="none" w="med" len="med"/>
                    </a:lnB>
                    <a:solidFill>
                      <a:srgbClr val="FFFFFF">
                        <a:alpha val="5000"/>
                      </a:srgbClr>
                    </a:solidFill>
                  </a:tcPr>
                </a:tc>
              </a:tr>
            </a:tbl>
          </a:graphicData>
        </a:graphic>
      </p:graphicFrame>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00A1FF"/>
                </a:solidFill>
                <a:latin typeface="Noto Sans SC" panose="020B0200000000000000" charset="-122"/>
                <a:ea typeface="Noto Sans SC" panose="020B0200000000000000" charset="-122"/>
                <a:cs typeface="Noto Sans SC" panose="020B0200000000000000" charset="-122"/>
                <a:sym typeface="Noto Sans SC" panose="020B0200000000000000" charset="-122"/>
              </a:rPr>
              <a:t>总结与回顾</a:t>
            </a:r>
            <a:endParaRPr lang="en-US" sz="1100"/>
          </a:p>
        </p:txBody>
      </p:sp>
      <p:sp>
        <p:nvSpPr>
          <p:cNvPr id="3" name="AutoShape 3"/>
          <p:cNvSpPr/>
          <p:nvPr/>
        </p:nvSpPr>
        <p:spPr>
          <a:xfrm>
            <a:off x="762000" y="1524000"/>
            <a:ext cx="5207000" cy="2286000"/>
          </a:xfrm>
          <a:prstGeom prst="roundRect">
            <a:avLst>
              <a:gd name="adj" fmla="val 5555"/>
            </a:avLst>
          </a:prstGeom>
          <a:solidFill>
            <a:srgbClr val="141E2D">
              <a:alpha val="70000"/>
            </a:srgbClr>
          </a:solidFill>
          <a:ln w="12700" cap="flat" cmpd="sng">
            <a:solidFill>
              <a:srgbClr val="00A1FF">
                <a:alpha val="100000"/>
              </a:srgbClr>
            </a:solidFill>
            <a:prstDash val="solid"/>
            <a:round/>
          </a:ln>
        </p:spPr>
        <p:txBody>
          <a:bodyPr vert="horz" wrap="square" lIns="63500" tIns="63500" rIns="63500" bIns="63500" rtlCol="0" anchor="ctr"/>
          <a:lstStyle/>
          <a:p>
            <a:pPr algn="ctr">
              <a:defRPr/>
            </a:pPr>
          </a:p>
        </p:txBody>
      </p:sp>
      <p:pic>
        <p:nvPicPr>
          <p:cNvPr id="4" name="Picture 4"/>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16000" y="1714500"/>
            <a:ext cx="355600" cy="355600"/>
          </a:xfrm>
          <a:prstGeom prst="rect">
            <a:avLst/>
          </a:prstGeom>
        </p:spPr>
      </p:pic>
      <p:sp>
        <p:nvSpPr>
          <p:cNvPr id="5" name="AutoShape 5"/>
          <p:cNvSpPr/>
          <p:nvPr/>
        </p:nvSpPr>
        <p:spPr>
          <a:xfrm>
            <a:off x="1460500" y="1676400"/>
            <a:ext cx="4318000" cy="4064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00E5FF"/>
                </a:solidFill>
                <a:latin typeface="Noto Sans SC" panose="020B0200000000000000" charset="-122"/>
                <a:ea typeface="Noto Sans SC" panose="020B0200000000000000" charset="-122"/>
                <a:cs typeface="Noto Sans SC" panose="020B0200000000000000" charset="-122"/>
                <a:sym typeface="Noto Sans SC" panose="020B0200000000000000" charset="-122"/>
              </a:rPr>
              <a:t>应用指令基础</a:t>
            </a:r>
            <a:endParaRPr lang="en-US" sz="1100"/>
          </a:p>
        </p:txBody>
      </p:sp>
      <p:cxnSp>
        <p:nvCxnSpPr>
          <p:cNvPr id="6" name="Connector 6"/>
          <p:cNvCxnSpPr/>
          <p:nvPr/>
        </p:nvCxnSpPr>
        <p:spPr>
          <a:xfrm rot="-9291">
            <a:off x="1016009" y="2089150"/>
            <a:ext cx="4699000" cy="12700"/>
          </a:xfrm>
          <a:prstGeom prst="straightConnector1">
            <a:avLst/>
          </a:prstGeom>
          <a:solidFill>
            <a:srgbClr val="DEE0E3">
              <a:alpha val="100000"/>
            </a:srgbClr>
          </a:solidFill>
          <a:ln w="12700" cap="flat" cmpd="sng">
            <a:solidFill>
              <a:srgbClr val="B0BEC5">
                <a:alpha val="30000"/>
              </a:srgbClr>
            </a:solidFill>
            <a:prstDash val="solid"/>
            <a:round/>
            <a:headEnd type="none" w="med" len="med"/>
            <a:tailEnd type="none" w="med" len="med"/>
          </a:ln>
        </p:spPr>
      </p:cxnSp>
      <p:sp>
        <p:nvSpPr>
          <p:cNvPr id="7" name="AutoShape 7"/>
          <p:cNvSpPr/>
          <p:nvPr/>
        </p:nvSpPr>
        <p:spPr>
          <a:xfrm>
            <a:off x="1016000" y="2222500"/>
            <a:ext cx="4699000" cy="1397000"/>
          </a:xfrm>
          <a:prstGeom prst="rect">
            <a:avLst/>
          </a:prstGeom>
          <a:noFill/>
          <a:ln w="12700" cap="flat" cmpd="sng">
            <a:noFill/>
            <a:prstDash val="solid"/>
            <a:round/>
          </a:ln>
        </p:spPr>
        <p:txBody>
          <a:bodyPr vert="horz" wrap="square" lIns="0" tIns="0" rIns="0" bIns="0" rtlCol="0" anchor="ctr" anchorCtr="0"/>
          <a:lstStyle/>
          <a:p>
            <a:pPr marL="165100" indent="-165100" algn="l">
              <a:lnSpc>
                <a:spcPct val="125000"/>
              </a:lnSpc>
              <a:buClr>
                <a:srgbClr val="B0BEC5"/>
              </a:buClr>
              <a:buChar char="•"/>
              <a:defRPr/>
            </a:pPr>
            <a:r>
              <a:rPr lang="en-US" sz="13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格式：FNC编号、助记符、操作数</a:t>
            </a:r>
            <a:endParaRPr lang="en-US" sz="1100"/>
          </a:p>
          <a:p>
            <a:pPr marL="165100" indent="-165100" algn="l">
              <a:lnSpc>
                <a:spcPct val="125000"/>
              </a:lnSpc>
              <a:buClr>
                <a:srgbClr val="B0BEC5"/>
              </a:buClr>
              <a:buChar char="•"/>
            </a:pPr>
            <a:r>
              <a:rPr lang="en-US" sz="13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长度：16位 / 32位 (前缀D)</a:t>
            </a:r>
            <a:endParaRPr lang="en-US" sz="13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165100" indent="-165100" algn="l">
              <a:lnSpc>
                <a:spcPct val="125000"/>
              </a:lnSpc>
              <a:buClr>
                <a:srgbClr val="B0BEC5"/>
              </a:buClr>
              <a:buChar char="•"/>
            </a:pPr>
            <a:r>
              <a:rPr lang="en-US" sz="13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执行：连续执行 / 脉冲执行 (后缀P)</a:t>
            </a:r>
            <a:endParaRPr lang="en-US" sz="13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165100" indent="-165100" algn="l">
              <a:lnSpc>
                <a:spcPct val="125000"/>
              </a:lnSpc>
              <a:buClr>
                <a:srgbClr val="B0BEC5"/>
              </a:buClr>
              <a:buChar char="•"/>
            </a:pPr>
            <a:r>
              <a:rPr lang="en-US" sz="13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软元件：位、字、位组件、变址寄存器(V/Z)</a:t>
            </a:r>
            <a:endParaRPr lang="en-US" sz="13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8" name="AutoShape 8"/>
          <p:cNvSpPr/>
          <p:nvPr/>
        </p:nvSpPr>
        <p:spPr>
          <a:xfrm>
            <a:off x="6223000" y="1524000"/>
            <a:ext cx="5207000" cy="2286000"/>
          </a:xfrm>
          <a:prstGeom prst="roundRect">
            <a:avLst>
              <a:gd name="adj" fmla="val 5555"/>
            </a:avLst>
          </a:prstGeom>
          <a:solidFill>
            <a:srgbClr val="141E2D">
              <a:alpha val="70000"/>
            </a:srgbClr>
          </a:solidFill>
          <a:ln w="12700" cap="flat" cmpd="sng">
            <a:solidFill>
              <a:srgbClr val="00A1FF">
                <a:alpha val="100000"/>
              </a:srgbClr>
            </a:solidFill>
            <a:prstDash val="solid"/>
            <a:round/>
          </a:ln>
        </p:spPr>
        <p:txBody>
          <a:bodyPr vert="horz" wrap="square" lIns="63500" tIns="63500" rIns="63500" bIns="63500" rtlCol="0" anchor="ctr"/>
          <a:lstStyle/>
          <a:p>
            <a:pPr algn="ctr">
              <a:defRPr/>
            </a:pPr>
          </a:p>
        </p:txBody>
      </p:sp>
      <p:pic>
        <p:nvPicPr>
          <p:cNvPr id="9" name="Picture 9"/>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477000" y="1714500"/>
            <a:ext cx="355600" cy="355600"/>
          </a:xfrm>
          <a:prstGeom prst="rect">
            <a:avLst/>
          </a:prstGeom>
        </p:spPr>
      </p:pic>
      <p:sp>
        <p:nvSpPr>
          <p:cNvPr id="10" name="AutoShape 10"/>
          <p:cNvSpPr/>
          <p:nvPr/>
        </p:nvSpPr>
        <p:spPr>
          <a:xfrm>
            <a:off x="6921500" y="1676400"/>
            <a:ext cx="4318000" cy="4064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00E5FF"/>
                </a:solidFill>
                <a:latin typeface="Noto Sans SC" panose="020B0200000000000000" charset="-122"/>
                <a:ea typeface="Noto Sans SC" panose="020B0200000000000000" charset="-122"/>
                <a:cs typeface="Noto Sans SC" panose="020B0200000000000000" charset="-122"/>
                <a:sym typeface="Noto Sans SC" panose="020B0200000000000000" charset="-122"/>
              </a:rPr>
              <a:t>核心数据处理指令</a:t>
            </a:r>
            <a:endParaRPr lang="en-US" sz="1100"/>
          </a:p>
        </p:txBody>
      </p:sp>
      <p:cxnSp>
        <p:nvCxnSpPr>
          <p:cNvPr id="11" name="Connector 11"/>
          <p:cNvCxnSpPr/>
          <p:nvPr/>
        </p:nvCxnSpPr>
        <p:spPr>
          <a:xfrm rot="-9291">
            <a:off x="6477009" y="2089150"/>
            <a:ext cx="4699000" cy="12700"/>
          </a:xfrm>
          <a:prstGeom prst="straightConnector1">
            <a:avLst/>
          </a:prstGeom>
          <a:solidFill>
            <a:srgbClr val="DEE0E3">
              <a:alpha val="100000"/>
            </a:srgbClr>
          </a:solidFill>
          <a:ln w="12700" cap="flat" cmpd="sng">
            <a:solidFill>
              <a:srgbClr val="B0BEC5">
                <a:alpha val="30000"/>
              </a:srgbClr>
            </a:solidFill>
            <a:prstDash val="solid"/>
            <a:round/>
            <a:headEnd type="none" w="med" len="med"/>
            <a:tailEnd type="none" w="med" len="med"/>
          </a:ln>
        </p:spPr>
      </p:cxnSp>
      <p:sp>
        <p:nvSpPr>
          <p:cNvPr id="12" name="AutoShape 12"/>
          <p:cNvSpPr/>
          <p:nvPr/>
        </p:nvSpPr>
        <p:spPr>
          <a:xfrm>
            <a:off x="6477000" y="2222500"/>
            <a:ext cx="4699000" cy="1397000"/>
          </a:xfrm>
          <a:prstGeom prst="rect">
            <a:avLst/>
          </a:prstGeom>
          <a:noFill/>
          <a:ln w="12700" cap="flat" cmpd="sng">
            <a:noFill/>
            <a:prstDash val="solid"/>
            <a:round/>
          </a:ln>
        </p:spPr>
        <p:txBody>
          <a:bodyPr vert="horz" wrap="square" lIns="0" tIns="0" rIns="0" bIns="0" rtlCol="0" anchor="ctr" anchorCtr="0"/>
          <a:lstStyle/>
          <a:p>
            <a:pPr marL="165100" indent="-165100" algn="l">
              <a:lnSpc>
                <a:spcPct val="125000"/>
              </a:lnSpc>
              <a:buClr>
                <a:srgbClr val="B0BEC5"/>
              </a:buClr>
              <a:buChar char="•"/>
              <a:defRPr/>
            </a:pPr>
            <a:r>
              <a:rPr lang="en-US" sz="13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比较/传送：CMP, ZCP, MOV, XCH</a:t>
            </a:r>
            <a:endParaRPr lang="en-US" sz="1100"/>
          </a:p>
          <a:p>
            <a:pPr marL="165100" indent="-165100" algn="l">
              <a:lnSpc>
                <a:spcPct val="125000"/>
              </a:lnSpc>
              <a:buClr>
                <a:srgbClr val="B0BEC5"/>
              </a:buClr>
              <a:buChar char="•"/>
            </a:pPr>
            <a:r>
              <a:rPr lang="en-US" sz="13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四则运算：ADD, SUB, MUL, DIV, AND, OR</a:t>
            </a:r>
            <a:endParaRPr lang="en-US" sz="13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165100" indent="-165100" algn="l">
              <a:lnSpc>
                <a:spcPct val="125000"/>
              </a:lnSpc>
              <a:buClr>
                <a:srgbClr val="B0BEC5"/>
              </a:buClr>
              <a:buChar char="•"/>
            </a:pPr>
            <a:r>
              <a:rPr lang="en-US" sz="13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逻辑控制：ROR/ROL 移位, BCD/BIN 转换</a:t>
            </a:r>
            <a:endParaRPr lang="en-US" sz="13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3" name="AutoShape 13"/>
          <p:cNvSpPr/>
          <p:nvPr/>
        </p:nvSpPr>
        <p:spPr>
          <a:xfrm>
            <a:off x="762000" y="4064000"/>
            <a:ext cx="5207000" cy="2286000"/>
          </a:xfrm>
          <a:prstGeom prst="roundRect">
            <a:avLst>
              <a:gd name="adj" fmla="val 5555"/>
            </a:avLst>
          </a:prstGeom>
          <a:solidFill>
            <a:srgbClr val="141E2D">
              <a:alpha val="70000"/>
            </a:srgbClr>
          </a:solidFill>
          <a:ln w="12700" cap="flat" cmpd="sng">
            <a:solidFill>
              <a:srgbClr val="00A1FF">
                <a:alpha val="100000"/>
              </a:srgbClr>
            </a:solidFill>
            <a:prstDash val="solid"/>
            <a:round/>
          </a:ln>
        </p:spPr>
        <p:txBody>
          <a:bodyPr vert="horz" wrap="square" lIns="63500" tIns="63500" rIns="63500" bIns="63500" rtlCol="0" anchor="ctr"/>
          <a:lstStyle/>
          <a:p>
            <a:pPr algn="ctr">
              <a:defRPr/>
            </a:pPr>
          </a:p>
        </p:txBody>
      </p:sp>
      <p:pic>
        <p:nvPicPr>
          <p:cNvPr id="14" name="Picture 14"/>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6000" y="4254500"/>
            <a:ext cx="355600" cy="355600"/>
          </a:xfrm>
          <a:prstGeom prst="rect">
            <a:avLst/>
          </a:prstGeom>
        </p:spPr>
      </p:pic>
      <p:sp>
        <p:nvSpPr>
          <p:cNvPr id="15" name="AutoShape 15"/>
          <p:cNvSpPr/>
          <p:nvPr/>
        </p:nvSpPr>
        <p:spPr>
          <a:xfrm>
            <a:off x="1460500" y="4216400"/>
            <a:ext cx="4318000" cy="4064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00E5FF"/>
                </a:solidFill>
                <a:latin typeface="Noto Sans SC" panose="020B0200000000000000" charset="-122"/>
                <a:ea typeface="Noto Sans SC" panose="020B0200000000000000" charset="-122"/>
                <a:cs typeface="Noto Sans SC" panose="020B0200000000000000" charset="-122"/>
                <a:sym typeface="Noto Sans SC" panose="020B0200000000000000" charset="-122"/>
              </a:rPr>
              <a:t>程序流程控制</a:t>
            </a:r>
            <a:endParaRPr lang="en-US" sz="1100"/>
          </a:p>
        </p:txBody>
      </p:sp>
      <p:cxnSp>
        <p:nvCxnSpPr>
          <p:cNvPr id="16" name="Connector 16"/>
          <p:cNvCxnSpPr/>
          <p:nvPr/>
        </p:nvCxnSpPr>
        <p:spPr>
          <a:xfrm rot="-9291">
            <a:off x="1016009" y="4629150"/>
            <a:ext cx="4699000" cy="12700"/>
          </a:xfrm>
          <a:prstGeom prst="straightConnector1">
            <a:avLst/>
          </a:prstGeom>
          <a:solidFill>
            <a:srgbClr val="DEE0E3">
              <a:alpha val="100000"/>
            </a:srgbClr>
          </a:solidFill>
          <a:ln w="12700" cap="flat" cmpd="sng">
            <a:solidFill>
              <a:srgbClr val="B0BEC5">
                <a:alpha val="30000"/>
              </a:srgbClr>
            </a:solidFill>
            <a:prstDash val="solid"/>
            <a:round/>
            <a:headEnd type="none" w="med" len="med"/>
            <a:tailEnd type="none" w="med" len="med"/>
          </a:ln>
        </p:spPr>
      </p:cxnSp>
      <p:sp>
        <p:nvSpPr>
          <p:cNvPr id="17" name="AutoShape 17"/>
          <p:cNvSpPr/>
          <p:nvPr/>
        </p:nvSpPr>
        <p:spPr>
          <a:xfrm>
            <a:off x="1016000" y="4762500"/>
            <a:ext cx="4699000" cy="1397000"/>
          </a:xfrm>
          <a:prstGeom prst="rect">
            <a:avLst/>
          </a:prstGeom>
          <a:noFill/>
          <a:ln w="12700" cap="flat" cmpd="sng">
            <a:noFill/>
            <a:prstDash val="solid"/>
            <a:round/>
          </a:ln>
        </p:spPr>
        <p:txBody>
          <a:bodyPr vert="horz" wrap="square" lIns="0" tIns="0" rIns="0" bIns="0" rtlCol="0" anchor="ctr" anchorCtr="0"/>
          <a:lstStyle/>
          <a:p>
            <a:pPr marL="165100" indent="-165100" algn="l">
              <a:lnSpc>
                <a:spcPct val="125000"/>
              </a:lnSpc>
              <a:buClr>
                <a:srgbClr val="B0BEC5"/>
              </a:buClr>
              <a:buChar char="•"/>
              <a:defRPr/>
            </a:pPr>
            <a:r>
              <a:rPr lang="en-US" sz="13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跳转指令 (CJ)：实现程序分支</a:t>
            </a:r>
            <a:endParaRPr lang="en-US" sz="1100"/>
          </a:p>
          <a:p>
            <a:pPr marL="165100" indent="-165100" algn="l">
              <a:lnSpc>
                <a:spcPct val="125000"/>
              </a:lnSpc>
              <a:buClr>
                <a:srgbClr val="B0BEC5"/>
              </a:buClr>
              <a:buChar char="•"/>
            </a:pPr>
            <a:r>
              <a:rPr lang="en-US" sz="13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子程序 (CALL/SRET)：模块化编程</a:t>
            </a:r>
            <a:endParaRPr lang="en-US" sz="13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165100" indent="-165100" algn="l">
              <a:lnSpc>
                <a:spcPct val="125000"/>
              </a:lnSpc>
              <a:buClr>
                <a:srgbClr val="B0BEC5"/>
              </a:buClr>
              <a:buChar char="•"/>
            </a:pPr>
            <a:r>
              <a:rPr lang="en-US" sz="13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中断处理 (IRET)：响应突发事件</a:t>
            </a:r>
            <a:endParaRPr lang="en-US" sz="13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8" name="AutoShape 18"/>
          <p:cNvSpPr/>
          <p:nvPr/>
        </p:nvSpPr>
        <p:spPr>
          <a:xfrm>
            <a:off x="6223000" y="4064000"/>
            <a:ext cx="5207000" cy="2286000"/>
          </a:xfrm>
          <a:prstGeom prst="roundRect">
            <a:avLst>
              <a:gd name="adj" fmla="val 5555"/>
            </a:avLst>
          </a:prstGeom>
          <a:solidFill>
            <a:srgbClr val="141E2D">
              <a:alpha val="70000"/>
            </a:srgbClr>
          </a:solidFill>
          <a:ln w="12700" cap="flat" cmpd="sng">
            <a:solidFill>
              <a:srgbClr val="00A1FF">
                <a:alpha val="100000"/>
              </a:srgbClr>
            </a:solidFill>
            <a:prstDash val="solid"/>
            <a:round/>
          </a:ln>
        </p:spPr>
        <p:txBody>
          <a:bodyPr vert="horz" wrap="square" lIns="63500" tIns="63500" rIns="63500" bIns="63500" rtlCol="0" anchor="ctr"/>
          <a:lstStyle/>
          <a:p>
            <a:pPr algn="ctr">
              <a:defRPr/>
            </a:pPr>
          </a:p>
        </p:txBody>
      </p:sp>
      <p:pic>
        <p:nvPicPr>
          <p:cNvPr id="19" name="Picture 19"/>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477000" y="4254500"/>
            <a:ext cx="355600" cy="355600"/>
          </a:xfrm>
          <a:prstGeom prst="rect">
            <a:avLst/>
          </a:prstGeom>
        </p:spPr>
      </p:pic>
      <p:sp>
        <p:nvSpPr>
          <p:cNvPr id="20" name="AutoShape 20"/>
          <p:cNvSpPr/>
          <p:nvPr/>
        </p:nvSpPr>
        <p:spPr>
          <a:xfrm>
            <a:off x="6921500" y="4216400"/>
            <a:ext cx="4318000" cy="4064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00E5FF"/>
                </a:solidFill>
                <a:latin typeface="Noto Sans SC" panose="020B0200000000000000" charset="-122"/>
                <a:ea typeface="Noto Sans SC" panose="020B0200000000000000" charset="-122"/>
                <a:cs typeface="Noto Sans SC" panose="020B0200000000000000" charset="-122"/>
                <a:sym typeface="Noto Sans SC" panose="020B0200000000000000" charset="-122"/>
              </a:rPr>
              <a:t>应用思路</a:t>
            </a:r>
            <a:endParaRPr lang="en-US" sz="1100"/>
          </a:p>
        </p:txBody>
      </p:sp>
      <p:cxnSp>
        <p:nvCxnSpPr>
          <p:cNvPr id="21" name="Connector 21"/>
          <p:cNvCxnSpPr/>
          <p:nvPr/>
        </p:nvCxnSpPr>
        <p:spPr>
          <a:xfrm rot="-9291">
            <a:off x="6477009" y="4629150"/>
            <a:ext cx="4699000" cy="12700"/>
          </a:xfrm>
          <a:prstGeom prst="straightConnector1">
            <a:avLst/>
          </a:prstGeom>
          <a:solidFill>
            <a:srgbClr val="DEE0E3">
              <a:alpha val="100000"/>
            </a:srgbClr>
          </a:solidFill>
          <a:ln w="12700" cap="flat" cmpd="sng">
            <a:solidFill>
              <a:srgbClr val="B0BEC5">
                <a:alpha val="30000"/>
              </a:srgbClr>
            </a:solidFill>
            <a:prstDash val="solid"/>
            <a:round/>
            <a:headEnd type="none" w="med" len="med"/>
            <a:tailEnd type="none" w="med" len="med"/>
          </a:ln>
        </p:spPr>
      </p:cxnSp>
      <p:sp>
        <p:nvSpPr>
          <p:cNvPr id="22" name="AutoShape 22"/>
          <p:cNvSpPr/>
          <p:nvPr/>
        </p:nvSpPr>
        <p:spPr>
          <a:xfrm>
            <a:off x="6477000" y="4762500"/>
            <a:ext cx="4699000" cy="1397000"/>
          </a:xfrm>
          <a:prstGeom prst="rect">
            <a:avLst/>
          </a:prstGeom>
          <a:noFill/>
          <a:ln w="12700" cap="flat" cmpd="sng">
            <a:noFill/>
            <a:prstDash val="solid"/>
            <a:round/>
          </a:ln>
        </p:spPr>
        <p:txBody>
          <a:bodyPr vert="horz" wrap="square" lIns="0" tIns="0" rIns="0" bIns="0" rtlCol="0" anchor="ctr" anchorCtr="0"/>
          <a:lstStyle/>
          <a:p>
            <a:pPr marL="165100" indent="-165100" algn="l">
              <a:lnSpc>
                <a:spcPct val="125000"/>
              </a:lnSpc>
              <a:buClr>
                <a:srgbClr val="B0BEC5"/>
              </a:buClr>
              <a:buChar char="•"/>
              <a:defRPr/>
            </a:pPr>
            <a:r>
              <a:rPr lang="en-US" sz="13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分析控制要求 → 选择合适指令</a:t>
            </a:r>
            <a:endParaRPr lang="en-US" sz="1100"/>
          </a:p>
          <a:p>
            <a:pPr marL="165100" indent="-165100" algn="l">
              <a:lnSpc>
                <a:spcPct val="125000"/>
              </a:lnSpc>
              <a:buClr>
                <a:srgbClr val="B0BEC5"/>
              </a:buClr>
              <a:buChar char="•"/>
            </a:pPr>
            <a:r>
              <a:rPr lang="en-US" sz="13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编写程序 → 调试与优化</a:t>
            </a:r>
            <a:endParaRPr lang="en-US" sz="13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165100" indent="-165100" algn="l">
              <a:lnSpc>
                <a:spcPct val="125000"/>
              </a:lnSpc>
              <a:buClr>
                <a:srgbClr val="B0BEC5"/>
              </a:buClr>
              <a:buChar char="•"/>
            </a:pPr>
            <a:r>
              <a:rPr lang="en-US" sz="13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形成闭环思维，解决实际PLC问题</a:t>
            </a:r>
            <a:endParaRPr lang="en-US" sz="13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141414">
            <a:alpha val="100000"/>
          </a:srgbClr>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1"/>
          <a:srcRect/>
          <a:stretch>
            <a:fillRect/>
          </a:stretch>
        </p:blipFill>
        <p:spPr>
          <a:xfrm>
            <a:off x="0" y="0"/>
            <a:ext cx="12192000" cy="6858000"/>
          </a:xfrm>
          <a:prstGeom prst="rect">
            <a:avLst/>
          </a:prstGeom>
          <a:noFill/>
          <a:ln w="25400" cap="flat" cmpd="sng">
            <a:noFill/>
            <a:prstDash val="solid"/>
            <a:round/>
          </a:ln>
        </p:spPr>
      </p:pic>
      <p:sp>
        <p:nvSpPr>
          <p:cNvPr id="3" name="AutoShape 3"/>
          <p:cNvSpPr/>
          <p:nvPr/>
        </p:nvSpPr>
        <p:spPr>
          <a:xfrm>
            <a:off x="0" y="0"/>
            <a:ext cx="12192000" cy="6858000"/>
          </a:xfrm>
          <a:prstGeom prst="roundRect">
            <a:avLst>
              <a:gd name="adj" fmla="val 0"/>
            </a:avLst>
          </a:prstGeom>
          <a:solidFill>
            <a:srgbClr val="000000">
              <a:alpha val="60000"/>
            </a:srgbClr>
          </a:solidFill>
          <a:ln w="25400" cap="flat" cmpd="sng">
            <a:noFill/>
            <a:prstDash val="solid"/>
            <a:round/>
          </a:ln>
        </p:spPr>
        <p:txBody>
          <a:bodyPr vert="horz" wrap="square" lIns="63500" tIns="63500" rIns="63500" bIns="63500" rtlCol="0" anchor="ctr"/>
          <a:lstStyle/>
          <a:p>
            <a:pPr algn="ctr">
              <a:defRPr/>
            </a:pPr>
          </a:p>
        </p:txBody>
      </p:sp>
      <p:sp>
        <p:nvSpPr>
          <p:cNvPr id="4" name="AutoShape 4"/>
          <p:cNvSpPr/>
          <p:nvPr/>
        </p:nvSpPr>
        <p:spPr>
          <a:xfrm>
            <a:off x="1016000" y="2540000"/>
            <a:ext cx="10160000" cy="762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32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1.1 应用指令的表示形式和含义</a:t>
            </a:r>
            <a:endParaRPr lang="en-US" sz="1100"/>
          </a:p>
        </p:txBody>
      </p:sp>
      <p:cxnSp>
        <p:nvCxnSpPr>
          <p:cNvPr id="5" name="Connector 5"/>
          <p:cNvCxnSpPr/>
          <p:nvPr/>
        </p:nvCxnSpPr>
        <p:spPr>
          <a:xfrm rot="-42969">
            <a:off x="5588040" y="3422650"/>
            <a:ext cx="1016000" cy="12700"/>
          </a:xfrm>
          <a:prstGeom prst="straightConnector1">
            <a:avLst/>
          </a:prstGeom>
          <a:solidFill>
            <a:srgbClr val="DEE0E3">
              <a:alpha val="100000"/>
            </a:srgbClr>
          </a:solidFill>
          <a:ln w="38100" cap="flat" cmpd="sng">
            <a:solidFill>
              <a:srgbClr val="00A1FF">
                <a:alpha val="100000"/>
              </a:srgbClr>
            </a:solidFill>
            <a:prstDash val="solid"/>
            <a:round/>
            <a:headEnd type="none" w="lg" len="lg"/>
            <a:tailEnd type="none" w="lg" len="lg"/>
          </a:ln>
        </p:spPr>
      </p:cxnSp>
      <p:sp>
        <p:nvSpPr>
          <p:cNvPr id="6" name="AutoShape 6"/>
          <p:cNvSpPr/>
          <p:nvPr/>
        </p:nvSpPr>
        <p:spPr>
          <a:xfrm>
            <a:off x="1016000" y="3619500"/>
            <a:ext cx="10160000" cy="381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REPRESENTATION AND MEANING OF APPLICATION INSTRUCTIONS</a:t>
            </a:r>
            <a:endParaRPr lang="en-US" sz="110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00A1FF"/>
                </a:solidFill>
                <a:latin typeface="Noto Sans SC" panose="020B0200000000000000" charset="-122"/>
                <a:ea typeface="Noto Sans SC" panose="020B0200000000000000" charset="-122"/>
                <a:cs typeface="Noto Sans SC" panose="020B0200000000000000" charset="-122"/>
                <a:sym typeface="Noto Sans SC" panose="020B0200000000000000" charset="-122"/>
              </a:rPr>
              <a:t>课程展望</a:t>
            </a:r>
            <a:endParaRPr lang="en-US" sz="1100"/>
          </a:p>
        </p:txBody>
      </p:sp>
      <p:sp>
        <p:nvSpPr>
          <p:cNvPr id="3" name="AutoShape 3"/>
          <p:cNvSpPr/>
          <p:nvPr/>
        </p:nvSpPr>
        <p:spPr>
          <a:xfrm>
            <a:off x="762000" y="1524000"/>
            <a:ext cx="5207000" cy="2286000"/>
          </a:xfrm>
          <a:prstGeom prst="roundRect">
            <a:avLst>
              <a:gd name="adj" fmla="val 5555"/>
            </a:avLst>
          </a:prstGeom>
          <a:solidFill>
            <a:srgbClr val="FFFFFF">
              <a:alpha val="5000"/>
            </a:srgbClr>
          </a:solidFill>
          <a:ln w="12700" cap="flat" cmpd="sng">
            <a:solidFill>
              <a:srgbClr val="00A1FF">
                <a:alpha val="30000"/>
              </a:srgbClr>
            </a:solidFill>
            <a:prstDash val="solid"/>
            <a:round/>
          </a:ln>
        </p:spPr>
        <p:txBody>
          <a:bodyPr vert="horz" wrap="square" lIns="63500" tIns="63500" rIns="63500" bIns="63500" rtlCol="0" anchor="ctr"/>
          <a:lstStyle/>
          <a:p>
            <a:pPr algn="ctr">
              <a:defRPr/>
            </a:pPr>
          </a:p>
        </p:txBody>
      </p:sp>
      <p:pic>
        <p:nvPicPr>
          <p:cNvPr id="4" name="Picture 4"/>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16000" y="1778000"/>
            <a:ext cx="406400" cy="406400"/>
          </a:xfrm>
          <a:prstGeom prst="rect">
            <a:avLst/>
          </a:prstGeom>
        </p:spPr>
      </p:pic>
      <p:sp>
        <p:nvSpPr>
          <p:cNvPr id="5" name="AutoShape 5"/>
          <p:cNvSpPr/>
          <p:nvPr/>
        </p:nvSpPr>
        <p:spPr>
          <a:xfrm>
            <a:off x="1524000" y="1752600"/>
            <a:ext cx="4191000" cy="444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勤加练习：理论结合实践</a:t>
            </a:r>
            <a:endParaRPr lang="en-US" sz="1100"/>
          </a:p>
        </p:txBody>
      </p:sp>
      <p:cxnSp>
        <p:nvCxnSpPr>
          <p:cNvPr id="6" name="Connector 6"/>
          <p:cNvCxnSpPr/>
          <p:nvPr/>
        </p:nvCxnSpPr>
        <p:spPr>
          <a:xfrm rot="-9291">
            <a:off x="1016009" y="2216150"/>
            <a:ext cx="4699000" cy="12700"/>
          </a:xfrm>
          <a:prstGeom prst="straightConnector1">
            <a:avLst/>
          </a:prstGeom>
          <a:solidFill>
            <a:srgbClr val="DEE0E3">
              <a:alpha val="100000"/>
            </a:srgbClr>
          </a:solidFill>
          <a:ln w="12700" cap="flat" cmpd="sng">
            <a:solidFill>
              <a:srgbClr val="B0BEC5">
                <a:alpha val="20000"/>
              </a:srgbClr>
            </a:solidFill>
            <a:prstDash val="solid"/>
            <a:round/>
            <a:headEnd type="none" w="med" len="med"/>
            <a:tailEnd type="none" w="med" len="med"/>
          </a:ln>
        </p:spPr>
      </p:cxnSp>
      <p:sp>
        <p:nvSpPr>
          <p:cNvPr id="7" name="AutoShape 7"/>
          <p:cNvSpPr/>
          <p:nvPr/>
        </p:nvSpPr>
        <p:spPr>
          <a:xfrm>
            <a:off x="1016000" y="2349500"/>
            <a:ext cx="4699000" cy="1270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编程能力是练出来的。建议课后多做练习，从简单的小例子开始，逐步挑战复杂的项目，这是掌握PLC编程的唯一途径。</a:t>
            </a:r>
            <a:endParaRPr lang="en-US" sz="1100"/>
          </a:p>
        </p:txBody>
      </p:sp>
      <p:sp>
        <p:nvSpPr>
          <p:cNvPr id="8" name="AutoShape 8"/>
          <p:cNvSpPr/>
          <p:nvPr/>
        </p:nvSpPr>
        <p:spPr>
          <a:xfrm>
            <a:off x="6223000" y="1524000"/>
            <a:ext cx="5207000" cy="2286000"/>
          </a:xfrm>
          <a:prstGeom prst="roundRect">
            <a:avLst>
              <a:gd name="adj" fmla="val 5555"/>
            </a:avLst>
          </a:prstGeom>
          <a:solidFill>
            <a:srgbClr val="FFFFFF">
              <a:alpha val="5000"/>
            </a:srgbClr>
          </a:solidFill>
          <a:ln w="12700" cap="flat" cmpd="sng">
            <a:solidFill>
              <a:srgbClr val="00A1FF">
                <a:alpha val="30000"/>
              </a:srgbClr>
            </a:solidFill>
            <a:prstDash val="solid"/>
            <a:round/>
          </a:ln>
        </p:spPr>
        <p:txBody>
          <a:bodyPr vert="horz" wrap="square" lIns="63500" tIns="63500" rIns="63500" bIns="63500" rtlCol="0" anchor="ctr"/>
          <a:lstStyle/>
          <a:p>
            <a:pPr algn="ctr">
              <a:defRPr/>
            </a:pPr>
          </a:p>
        </p:txBody>
      </p:sp>
      <p:pic>
        <p:nvPicPr>
          <p:cNvPr id="9" name="Picture 9"/>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477000" y="1778000"/>
            <a:ext cx="406400" cy="406400"/>
          </a:xfrm>
          <a:prstGeom prst="rect">
            <a:avLst/>
          </a:prstGeom>
        </p:spPr>
      </p:pic>
      <p:sp>
        <p:nvSpPr>
          <p:cNvPr id="10" name="AutoShape 10"/>
          <p:cNvSpPr/>
          <p:nvPr/>
        </p:nvSpPr>
        <p:spPr>
          <a:xfrm>
            <a:off x="6985000" y="1752600"/>
            <a:ext cx="4191000" cy="444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深入学习：探索高级领域</a:t>
            </a:r>
            <a:endParaRPr lang="en-US" sz="1100"/>
          </a:p>
        </p:txBody>
      </p:sp>
      <p:cxnSp>
        <p:nvCxnSpPr>
          <p:cNvPr id="11" name="Connector 11"/>
          <p:cNvCxnSpPr/>
          <p:nvPr/>
        </p:nvCxnSpPr>
        <p:spPr>
          <a:xfrm rot="-9291">
            <a:off x="6477009" y="2216150"/>
            <a:ext cx="4699000" cy="12700"/>
          </a:xfrm>
          <a:prstGeom prst="straightConnector1">
            <a:avLst/>
          </a:prstGeom>
          <a:solidFill>
            <a:srgbClr val="DEE0E3">
              <a:alpha val="100000"/>
            </a:srgbClr>
          </a:solidFill>
          <a:ln w="12700" cap="flat" cmpd="sng">
            <a:solidFill>
              <a:srgbClr val="B0BEC5">
                <a:alpha val="20000"/>
              </a:srgbClr>
            </a:solidFill>
            <a:prstDash val="solid"/>
            <a:round/>
            <a:headEnd type="none" w="med" len="med"/>
            <a:tailEnd type="none" w="med" len="med"/>
          </a:ln>
        </p:spPr>
      </p:cxnSp>
      <p:sp>
        <p:nvSpPr>
          <p:cNvPr id="12" name="AutoShape 12"/>
          <p:cNvSpPr/>
          <p:nvPr/>
        </p:nvSpPr>
        <p:spPr>
          <a:xfrm>
            <a:off x="6477000" y="2349500"/>
            <a:ext cx="4699000" cy="1270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本次课程只是入门，PLC的世界广阔无垠。后续可以深入学习高速处理、通信指令、定位控制等更高级的专业内容。</a:t>
            </a:r>
            <a:endParaRPr lang="en-US" sz="1100"/>
          </a:p>
        </p:txBody>
      </p:sp>
      <p:sp>
        <p:nvSpPr>
          <p:cNvPr id="13" name="AutoShape 13"/>
          <p:cNvSpPr/>
          <p:nvPr/>
        </p:nvSpPr>
        <p:spPr>
          <a:xfrm>
            <a:off x="762000" y="4064000"/>
            <a:ext cx="5207000" cy="2286000"/>
          </a:xfrm>
          <a:prstGeom prst="roundRect">
            <a:avLst>
              <a:gd name="adj" fmla="val 5555"/>
            </a:avLst>
          </a:prstGeom>
          <a:solidFill>
            <a:srgbClr val="FFFFFF">
              <a:alpha val="5000"/>
            </a:srgbClr>
          </a:solidFill>
          <a:ln w="12700" cap="flat" cmpd="sng">
            <a:solidFill>
              <a:srgbClr val="00A1FF">
                <a:alpha val="30000"/>
              </a:srgbClr>
            </a:solidFill>
            <a:prstDash val="solid"/>
            <a:round/>
          </a:ln>
        </p:spPr>
        <p:txBody>
          <a:bodyPr vert="horz" wrap="square" lIns="63500" tIns="63500" rIns="63500" bIns="63500" rtlCol="0" anchor="ctr"/>
          <a:lstStyle/>
          <a:p>
            <a:pPr algn="ctr">
              <a:defRPr/>
            </a:pPr>
          </a:p>
        </p:txBody>
      </p:sp>
      <p:pic>
        <p:nvPicPr>
          <p:cNvPr id="14" name="Picture 14"/>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6000" y="4318000"/>
            <a:ext cx="406400" cy="406400"/>
          </a:xfrm>
          <a:prstGeom prst="rect">
            <a:avLst/>
          </a:prstGeom>
        </p:spPr>
      </p:pic>
      <p:sp>
        <p:nvSpPr>
          <p:cNvPr id="15" name="AutoShape 15"/>
          <p:cNvSpPr/>
          <p:nvPr/>
        </p:nvSpPr>
        <p:spPr>
          <a:xfrm>
            <a:off x="1524000" y="4292600"/>
            <a:ext cx="4191000" cy="444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关注实际：解决现场问题</a:t>
            </a:r>
            <a:endParaRPr lang="en-US" sz="1100"/>
          </a:p>
        </p:txBody>
      </p:sp>
      <p:cxnSp>
        <p:nvCxnSpPr>
          <p:cNvPr id="16" name="Connector 16"/>
          <p:cNvCxnSpPr/>
          <p:nvPr/>
        </p:nvCxnSpPr>
        <p:spPr>
          <a:xfrm rot="-9291">
            <a:off x="1016009" y="4756150"/>
            <a:ext cx="4699000" cy="12700"/>
          </a:xfrm>
          <a:prstGeom prst="straightConnector1">
            <a:avLst/>
          </a:prstGeom>
          <a:solidFill>
            <a:srgbClr val="DEE0E3">
              <a:alpha val="100000"/>
            </a:srgbClr>
          </a:solidFill>
          <a:ln w="12700" cap="flat" cmpd="sng">
            <a:solidFill>
              <a:srgbClr val="B0BEC5">
                <a:alpha val="20000"/>
              </a:srgbClr>
            </a:solidFill>
            <a:prstDash val="solid"/>
            <a:round/>
            <a:headEnd type="none" w="med" len="med"/>
            <a:tailEnd type="none" w="med" len="med"/>
          </a:ln>
        </p:spPr>
      </p:cxnSp>
      <p:sp>
        <p:nvSpPr>
          <p:cNvPr id="17" name="AutoShape 17"/>
          <p:cNvSpPr/>
          <p:nvPr/>
        </p:nvSpPr>
        <p:spPr>
          <a:xfrm>
            <a:off x="1016000" y="4889500"/>
            <a:ext cx="4699000" cy="1270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理论服务于实践。多观察工业现场的控制需求，思考如何用所学知识去实现，培养解决实际工程问题的核心能力。</a:t>
            </a:r>
            <a:endParaRPr lang="en-US" sz="1100"/>
          </a:p>
        </p:txBody>
      </p:sp>
      <p:sp>
        <p:nvSpPr>
          <p:cNvPr id="18" name="AutoShape 18"/>
          <p:cNvSpPr/>
          <p:nvPr/>
        </p:nvSpPr>
        <p:spPr>
          <a:xfrm>
            <a:off x="6223000" y="4064000"/>
            <a:ext cx="5207000" cy="2286000"/>
          </a:xfrm>
          <a:prstGeom prst="roundRect">
            <a:avLst>
              <a:gd name="adj" fmla="val 5555"/>
            </a:avLst>
          </a:prstGeom>
          <a:solidFill>
            <a:srgbClr val="FFFFFF">
              <a:alpha val="5000"/>
            </a:srgbClr>
          </a:solidFill>
          <a:ln w="12700" cap="flat" cmpd="sng">
            <a:solidFill>
              <a:srgbClr val="00A1FF">
                <a:alpha val="30000"/>
              </a:srgbClr>
            </a:solidFill>
            <a:prstDash val="solid"/>
            <a:round/>
          </a:ln>
        </p:spPr>
        <p:txBody>
          <a:bodyPr vert="horz" wrap="square" lIns="63500" tIns="63500" rIns="63500" bIns="63500" rtlCol="0" anchor="ctr"/>
          <a:lstStyle/>
          <a:p>
            <a:pPr algn="ctr">
              <a:defRPr/>
            </a:pPr>
          </a:p>
        </p:txBody>
      </p:sp>
      <p:pic>
        <p:nvPicPr>
          <p:cNvPr id="19" name="Picture 19"/>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477000" y="4318000"/>
            <a:ext cx="406400" cy="406400"/>
          </a:xfrm>
          <a:prstGeom prst="rect">
            <a:avLst/>
          </a:prstGeom>
        </p:spPr>
      </p:pic>
      <p:sp>
        <p:nvSpPr>
          <p:cNvPr id="20" name="AutoShape 20"/>
          <p:cNvSpPr/>
          <p:nvPr/>
        </p:nvSpPr>
        <p:spPr>
          <a:xfrm>
            <a:off x="6985000" y="4292600"/>
            <a:ext cx="4191000" cy="444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持续学习：保持技术敏锐</a:t>
            </a:r>
            <a:endParaRPr lang="en-US" sz="1100"/>
          </a:p>
        </p:txBody>
      </p:sp>
      <p:cxnSp>
        <p:nvCxnSpPr>
          <p:cNvPr id="21" name="Connector 21"/>
          <p:cNvCxnSpPr/>
          <p:nvPr/>
        </p:nvCxnSpPr>
        <p:spPr>
          <a:xfrm rot="-9291">
            <a:off x="6477009" y="4756150"/>
            <a:ext cx="4699000" cy="12700"/>
          </a:xfrm>
          <a:prstGeom prst="straightConnector1">
            <a:avLst/>
          </a:prstGeom>
          <a:solidFill>
            <a:srgbClr val="DEE0E3">
              <a:alpha val="100000"/>
            </a:srgbClr>
          </a:solidFill>
          <a:ln w="12700" cap="flat" cmpd="sng">
            <a:solidFill>
              <a:srgbClr val="B0BEC5">
                <a:alpha val="20000"/>
              </a:srgbClr>
            </a:solidFill>
            <a:prstDash val="solid"/>
            <a:round/>
            <a:headEnd type="none" w="med" len="med"/>
            <a:tailEnd type="none" w="med" len="med"/>
          </a:ln>
        </p:spPr>
      </p:cxnSp>
      <p:sp>
        <p:nvSpPr>
          <p:cNvPr id="22" name="AutoShape 22"/>
          <p:cNvSpPr/>
          <p:nvPr/>
        </p:nvSpPr>
        <p:spPr>
          <a:xfrm>
            <a:off x="6477000" y="4889500"/>
            <a:ext cx="4699000" cy="1270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工业自动化技术发展迅速，保持学习的热情和好奇心，不断更新自己的知识体系，才能在技术浪潮中立于不败之地。</a:t>
            </a:r>
            <a:endParaRPr lang="en-US" sz="110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solidFill>
          <a:srgbClr val="0D1117">
            <a:alpha val="100000"/>
          </a:srgbClr>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1"/>
          <a:srcRect/>
          <a:stretch>
            <a:fillRect/>
          </a:stretch>
        </p:blipFill>
        <p:spPr>
          <a:xfrm>
            <a:off x="0" y="0"/>
            <a:ext cx="12192000" cy="6858000"/>
          </a:xfrm>
          <a:prstGeom prst="rect">
            <a:avLst/>
          </a:prstGeom>
          <a:noFill/>
          <a:ln w="25400" cap="flat" cmpd="sng">
            <a:noFill/>
            <a:prstDash val="solid"/>
            <a:round/>
          </a:ln>
        </p:spPr>
      </p:pic>
      <p:sp>
        <p:nvSpPr>
          <p:cNvPr id="3" name="AutoShape 3"/>
          <p:cNvSpPr/>
          <p:nvPr/>
        </p:nvSpPr>
        <p:spPr>
          <a:xfrm>
            <a:off x="0" y="0"/>
            <a:ext cx="12192000" cy="6858000"/>
          </a:xfrm>
          <a:prstGeom prst="roundRect">
            <a:avLst>
              <a:gd name="adj" fmla="val 0"/>
            </a:avLst>
          </a:prstGeom>
          <a:solidFill>
            <a:srgbClr val="0A1929">
              <a:alpha val="70000"/>
            </a:srgbClr>
          </a:solidFill>
          <a:ln w="25400" cap="flat" cmpd="sng">
            <a:noFill/>
            <a:prstDash val="solid"/>
            <a:round/>
          </a:ln>
        </p:spPr>
        <p:txBody>
          <a:bodyPr vert="horz" wrap="square" lIns="63500" tIns="63500" rIns="63500" bIns="63500" rtlCol="0" anchor="ctr"/>
          <a:lstStyle/>
          <a:p>
            <a:pPr algn="ctr">
              <a:defRPr/>
            </a:pPr>
          </a:p>
        </p:txBody>
      </p:sp>
      <p:sp>
        <p:nvSpPr>
          <p:cNvPr id="4" name="AutoShape 4"/>
          <p:cNvSpPr/>
          <p:nvPr/>
        </p:nvSpPr>
        <p:spPr>
          <a:xfrm>
            <a:off x="1016000" y="2286000"/>
            <a:ext cx="10160000" cy="1016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48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感谢观看</a:t>
            </a:r>
            <a:endParaRPr lang="en-US" sz="1100"/>
          </a:p>
        </p:txBody>
      </p:sp>
      <p:sp>
        <p:nvSpPr>
          <p:cNvPr id="5" name="AutoShape 5"/>
          <p:cNvSpPr/>
          <p:nvPr/>
        </p:nvSpPr>
        <p:spPr>
          <a:xfrm>
            <a:off x="1016000" y="3302000"/>
            <a:ext cx="10160000" cy="508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2000" b="0" i="0" u="none" strike="noStrike" spc="400">
                <a:solidFill>
                  <a:srgbClr val="00A1FF"/>
                </a:solidFill>
                <a:latin typeface="Noto Sans SC" panose="020B0200000000000000" charset="-122"/>
                <a:ea typeface="Noto Sans SC" panose="020B0200000000000000" charset="-122"/>
                <a:cs typeface="Noto Sans SC" panose="020B0200000000000000" charset="-122"/>
                <a:sym typeface="Noto Sans SC" panose="020B0200000000000000" charset="-122"/>
              </a:rPr>
              <a:t>THANK YOU FOR WATCHING</a:t>
            </a:r>
            <a:endParaRPr lang="en-US" sz="1100"/>
          </a:p>
        </p:txBody>
      </p:sp>
      <p:cxnSp>
        <p:nvCxnSpPr>
          <p:cNvPr id="6" name="Connector 6"/>
          <p:cNvCxnSpPr/>
          <p:nvPr/>
        </p:nvCxnSpPr>
        <p:spPr>
          <a:xfrm rot="-34376">
            <a:off x="5461032" y="3994150"/>
            <a:ext cx="1270000" cy="12700"/>
          </a:xfrm>
          <a:prstGeom prst="straightConnector1">
            <a:avLst/>
          </a:prstGeom>
          <a:solidFill>
            <a:srgbClr val="DEE0E3">
              <a:alpha val="100000"/>
            </a:srgbClr>
          </a:solidFill>
          <a:ln w="25400" cap="flat" cmpd="sng">
            <a:solidFill>
              <a:srgbClr val="B0BEC5">
                <a:alpha val="100000"/>
              </a:srgbClr>
            </a:solidFill>
            <a:prstDash val="solid"/>
            <a:round/>
            <a:headEnd type="none" w="lg" len="lg"/>
            <a:tailEnd type="none" w="lg" len="lg"/>
          </a:ln>
        </p:spPr>
      </p:cxnSp>
      <p:pic>
        <p:nvPicPr>
          <p:cNvPr id="7" name="Picture 7"/>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572000" y="4381500"/>
            <a:ext cx="304800" cy="304800"/>
          </a:xfrm>
          <a:prstGeom prst="rect">
            <a:avLst/>
          </a:prstGeom>
        </p:spPr>
      </p:pic>
      <p:sp>
        <p:nvSpPr>
          <p:cNvPr id="8" name="AutoShape 8"/>
          <p:cNvSpPr/>
          <p:nvPr/>
        </p:nvSpPr>
        <p:spPr>
          <a:xfrm>
            <a:off x="4953000" y="4343400"/>
            <a:ext cx="3810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Q&amp;A / 交流讨论</a:t>
            </a:r>
            <a:endParaRPr lang="en-US" sz="1100"/>
          </a:p>
        </p:txBody>
      </p:sp>
      <p:pic>
        <p:nvPicPr>
          <p:cNvPr id="9" name="Picture 9"/>
          <p:cNvPicPr>
            <a:picLocks noChangeAspect="1"/>
          </p:cNvPicPr>
          <p:nvPr/>
        </p:nvPicPr>
        <p:blipFill>
          <a:blip r:embed="rId4"/>
          <a:stretch>
            <a:fillRect/>
          </a:stretch>
        </p:blipFill>
        <p:spPr>
          <a:xfrm>
            <a:off x="10668000" y="6190112"/>
            <a:ext cx="1524000" cy="667888"/>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00A1FF"/>
                </a:solidFill>
                <a:latin typeface="Noto Sans SC" panose="020B0200000000000000" charset="-122"/>
                <a:ea typeface="Noto Sans SC" panose="020B0200000000000000" charset="-122"/>
                <a:cs typeface="Noto Sans SC" panose="020B0200000000000000" charset="-122"/>
                <a:sym typeface="Noto Sans SC" panose="020B0200000000000000" charset="-122"/>
              </a:rPr>
              <a:t>应用指令的基本格式</a:t>
            </a:r>
            <a:endParaRPr lang="en-US" sz="1100"/>
          </a:p>
        </p:txBody>
      </p:sp>
      <p:sp>
        <p:nvSpPr>
          <p:cNvPr id="3" name="AutoShape 3"/>
          <p:cNvSpPr/>
          <p:nvPr/>
        </p:nvSpPr>
        <p:spPr>
          <a:xfrm>
            <a:off x="762000" y="1524000"/>
            <a:ext cx="5080000" cy="1079500"/>
          </a:xfrm>
          <a:prstGeom prst="roundRect">
            <a:avLst>
              <a:gd name="adj" fmla="val 11764"/>
            </a:avLst>
          </a:prstGeom>
          <a:solidFill>
            <a:srgbClr val="FFFFFF">
              <a:alpha val="8000"/>
            </a:srgbClr>
          </a:solidFill>
          <a:ln w="12700" cap="flat" cmpd="sng">
            <a:solidFill>
              <a:srgbClr val="00A1FF">
                <a:alpha val="30000"/>
              </a:srgbClr>
            </a:solidFill>
            <a:prstDash val="solid"/>
            <a:round/>
          </a:ln>
        </p:spPr>
        <p:txBody>
          <a:bodyPr vert="horz" wrap="square" lIns="63500" tIns="63500" rIns="63500" bIns="63500" rtlCol="0" anchor="ctr"/>
          <a:lstStyle/>
          <a:p>
            <a:pPr algn="ctr">
              <a:defRPr/>
            </a:pPr>
          </a:p>
        </p:txBody>
      </p:sp>
      <p:pic>
        <p:nvPicPr>
          <p:cNvPr id="4" name="Picture 4"/>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16000" y="1778000"/>
            <a:ext cx="406400" cy="406400"/>
          </a:xfrm>
          <a:prstGeom prst="rect">
            <a:avLst/>
          </a:prstGeom>
        </p:spPr>
      </p:pic>
      <p:sp>
        <p:nvSpPr>
          <p:cNvPr id="5" name="AutoShape 5"/>
          <p:cNvSpPr/>
          <p:nvPr/>
        </p:nvSpPr>
        <p:spPr>
          <a:xfrm>
            <a:off x="1587500" y="1651000"/>
            <a:ext cx="4064000" cy="825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功能编号 (FNC)</a:t>
            </a:r>
            <a:endParaRPr lang="en-US" sz="1100"/>
          </a:p>
          <a:p>
            <a:pPr indent="0" algn="l">
              <a:lnSpc>
                <a:spcPct val="125000"/>
              </a:lnSpc>
            </a:pPr>
            <a:r>
              <a:rPr lang="en-US" sz="13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每个指令的唯一数字标识，用于区分不同功能。</a:t>
            </a:r>
            <a:endParaRPr lang="en-US" sz="13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6" name="AutoShape 6"/>
          <p:cNvSpPr/>
          <p:nvPr/>
        </p:nvSpPr>
        <p:spPr>
          <a:xfrm>
            <a:off x="762000" y="2730500"/>
            <a:ext cx="5080000" cy="1079500"/>
          </a:xfrm>
          <a:prstGeom prst="roundRect">
            <a:avLst>
              <a:gd name="adj" fmla="val 11764"/>
            </a:avLst>
          </a:prstGeom>
          <a:solidFill>
            <a:srgbClr val="FFFFFF">
              <a:alpha val="8000"/>
            </a:srgbClr>
          </a:solidFill>
          <a:ln w="12700" cap="flat" cmpd="sng">
            <a:solidFill>
              <a:srgbClr val="00A1FF">
                <a:alpha val="30000"/>
              </a:srgbClr>
            </a:solidFill>
            <a:prstDash val="solid"/>
            <a:round/>
          </a:ln>
        </p:spPr>
        <p:txBody>
          <a:bodyPr vert="horz" wrap="square" lIns="63500" tIns="63500" rIns="63500" bIns="63500" rtlCol="0" anchor="ctr"/>
          <a:lstStyle/>
          <a:p>
            <a:pPr algn="ctr">
              <a:defRPr/>
            </a:pPr>
          </a:p>
        </p:txBody>
      </p:sp>
      <p:pic>
        <p:nvPicPr>
          <p:cNvPr id="7" name="Picture 7"/>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6000" y="2984500"/>
            <a:ext cx="406400" cy="406400"/>
          </a:xfrm>
          <a:prstGeom prst="rect">
            <a:avLst/>
          </a:prstGeom>
        </p:spPr>
      </p:pic>
      <p:sp>
        <p:nvSpPr>
          <p:cNvPr id="8" name="AutoShape 8"/>
          <p:cNvSpPr/>
          <p:nvPr/>
        </p:nvSpPr>
        <p:spPr>
          <a:xfrm>
            <a:off x="1587500" y="2857500"/>
            <a:ext cx="4064000" cy="825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指令助记符</a:t>
            </a:r>
            <a:endParaRPr lang="en-US" sz="1100"/>
          </a:p>
          <a:p>
            <a:pPr indent="0" algn="l">
              <a:lnSpc>
                <a:spcPct val="125000"/>
              </a:lnSpc>
            </a:pPr>
            <a:r>
              <a:rPr lang="en-US" sz="13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指令功能的英文缩写，如 ADD (加法)、MOV (传送)。</a:t>
            </a:r>
            <a:endParaRPr lang="en-US" sz="13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9" name="AutoShape 9"/>
          <p:cNvSpPr/>
          <p:nvPr/>
        </p:nvSpPr>
        <p:spPr>
          <a:xfrm>
            <a:off x="762000" y="3937000"/>
            <a:ext cx="5080000" cy="1079500"/>
          </a:xfrm>
          <a:prstGeom prst="roundRect">
            <a:avLst>
              <a:gd name="adj" fmla="val 11764"/>
            </a:avLst>
          </a:prstGeom>
          <a:solidFill>
            <a:srgbClr val="FFFFFF">
              <a:alpha val="8000"/>
            </a:srgbClr>
          </a:solidFill>
          <a:ln w="12700" cap="flat" cmpd="sng">
            <a:solidFill>
              <a:srgbClr val="00A1FF">
                <a:alpha val="30000"/>
              </a:srgbClr>
            </a:solidFill>
            <a:prstDash val="solid"/>
            <a:round/>
          </a:ln>
        </p:spPr>
        <p:txBody>
          <a:bodyPr vert="horz" wrap="square" lIns="63500" tIns="63500" rIns="63500" bIns="63500" rtlCol="0" anchor="ctr"/>
          <a:lstStyle/>
          <a:p>
            <a:pPr algn="ctr">
              <a:defRPr/>
            </a:pPr>
          </a:p>
        </p:txBody>
      </p:sp>
      <p:pic>
        <p:nvPicPr>
          <p:cNvPr id="10" name="Picture 10"/>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6000" y="4191000"/>
            <a:ext cx="406400" cy="406400"/>
          </a:xfrm>
          <a:prstGeom prst="rect">
            <a:avLst/>
          </a:prstGeom>
        </p:spPr>
      </p:pic>
      <p:sp>
        <p:nvSpPr>
          <p:cNvPr id="11" name="AutoShape 11"/>
          <p:cNvSpPr/>
          <p:nvPr/>
        </p:nvSpPr>
        <p:spPr>
          <a:xfrm>
            <a:off x="1587500" y="4064000"/>
            <a:ext cx="4064000" cy="825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操作数</a:t>
            </a:r>
            <a:endParaRPr lang="en-US" sz="1100"/>
          </a:p>
          <a:p>
            <a:pPr indent="0" algn="l">
              <a:lnSpc>
                <a:spcPct val="125000"/>
              </a:lnSpc>
            </a:pPr>
            <a:r>
              <a:rPr lang="en-US" sz="13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指令的作用对象，包含源操作数(S)、目标操作数(D)等。</a:t>
            </a:r>
            <a:endParaRPr lang="en-US" sz="13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2" name="AutoShape 12"/>
          <p:cNvSpPr/>
          <p:nvPr/>
        </p:nvSpPr>
        <p:spPr>
          <a:xfrm>
            <a:off x="762000" y="5143500"/>
            <a:ext cx="5080000" cy="1079500"/>
          </a:xfrm>
          <a:prstGeom prst="roundRect">
            <a:avLst>
              <a:gd name="adj" fmla="val 11764"/>
            </a:avLst>
          </a:prstGeom>
          <a:solidFill>
            <a:srgbClr val="FFFFFF">
              <a:alpha val="8000"/>
            </a:srgbClr>
          </a:solidFill>
          <a:ln w="12700" cap="flat" cmpd="sng">
            <a:solidFill>
              <a:srgbClr val="00A1FF">
                <a:alpha val="30000"/>
              </a:srgbClr>
            </a:solidFill>
            <a:prstDash val="solid"/>
            <a:round/>
          </a:ln>
        </p:spPr>
        <p:txBody>
          <a:bodyPr vert="horz" wrap="square" lIns="63500" tIns="63500" rIns="63500" bIns="63500" rtlCol="0" anchor="ctr"/>
          <a:lstStyle/>
          <a:p>
            <a:pPr algn="ctr">
              <a:defRPr/>
            </a:pPr>
          </a:p>
        </p:txBody>
      </p:sp>
      <p:pic>
        <p:nvPicPr>
          <p:cNvPr id="13" name="Picture 13"/>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016000" y="5397500"/>
            <a:ext cx="406400" cy="406400"/>
          </a:xfrm>
          <a:prstGeom prst="rect">
            <a:avLst/>
          </a:prstGeom>
        </p:spPr>
      </p:pic>
      <p:sp>
        <p:nvSpPr>
          <p:cNvPr id="14" name="AutoShape 14"/>
          <p:cNvSpPr/>
          <p:nvPr/>
        </p:nvSpPr>
        <p:spPr>
          <a:xfrm>
            <a:off x="1587500" y="5270500"/>
            <a:ext cx="4064000" cy="825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执行方式</a:t>
            </a:r>
            <a:endParaRPr lang="en-US" sz="1100"/>
          </a:p>
          <a:p>
            <a:pPr indent="0" algn="l">
              <a:lnSpc>
                <a:spcPct val="125000"/>
              </a:lnSpc>
            </a:pPr>
            <a:r>
              <a:rPr lang="en-US" sz="13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通过前缀(D)和后缀(P)区分数据长度和脉冲/连续执行类型。</a:t>
            </a:r>
            <a:endParaRPr lang="en-US" sz="13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5" name="AutoShape 15"/>
          <p:cNvSpPr/>
          <p:nvPr/>
        </p:nvSpPr>
        <p:spPr>
          <a:xfrm>
            <a:off x="6223000" y="1524000"/>
            <a:ext cx="5207000" cy="4699000"/>
          </a:xfrm>
          <a:prstGeom prst="roundRect">
            <a:avLst>
              <a:gd name="adj" fmla="val 2702"/>
            </a:avLst>
          </a:prstGeom>
          <a:solidFill>
            <a:srgbClr val="000000">
              <a:alpha val="30000"/>
            </a:srgbClr>
          </a:solidFill>
          <a:ln w="12700" cap="flat" cmpd="sng">
            <a:solidFill>
              <a:srgbClr val="00A1FF">
                <a:alpha val="50000"/>
              </a:srgbClr>
            </a:solidFill>
            <a:prstDash val="solid"/>
            <a:round/>
          </a:ln>
        </p:spPr>
        <p:txBody>
          <a:bodyPr vert="horz" wrap="square" lIns="63500" tIns="63500" rIns="63500" bIns="63500" rtlCol="0" anchor="ctr"/>
          <a:lstStyle/>
          <a:p>
            <a:pPr algn="ctr">
              <a:defRPr/>
            </a:pPr>
          </a:p>
        </p:txBody>
      </p:sp>
      <p:pic>
        <p:nvPicPr>
          <p:cNvPr id="16" name="Picture 16"/>
          <p:cNvPicPr>
            <a:picLocks noChangeAspect="1"/>
          </p:cNvPicPr>
          <p:nvPr/>
        </p:nvPicPr>
        <p:blipFill>
          <a:blip r:embed="rId10"/>
          <a:srcRect l="1702" r="1079"/>
          <a:stretch>
            <a:fillRect/>
          </a:stretch>
        </p:blipFill>
        <p:spPr>
          <a:xfrm>
            <a:off x="6477000" y="2350770"/>
            <a:ext cx="5363845" cy="1649730"/>
          </a:xfrm>
          <a:prstGeom prst="rect">
            <a:avLst/>
          </a:prstGeom>
          <a:noFill/>
          <a:ln w="25400" cap="flat" cmpd="sng">
            <a:noFill/>
            <a:prstDash val="solid"/>
            <a:round/>
          </a:ln>
        </p:spPr>
      </p:pic>
      <p:sp>
        <p:nvSpPr>
          <p:cNvPr id="17" name="AutoShape 17"/>
          <p:cNvSpPr/>
          <p:nvPr/>
        </p:nvSpPr>
        <p:spPr>
          <a:xfrm>
            <a:off x="6477000" y="4191000"/>
            <a:ext cx="4699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00E5FF"/>
                </a:solidFill>
                <a:latin typeface="Noto Sans SC" panose="020B0200000000000000" charset="-122"/>
                <a:ea typeface="Noto Sans SC" panose="020B0200000000000000" charset="-122"/>
                <a:cs typeface="Noto Sans SC" panose="020B0200000000000000" charset="-122"/>
                <a:sym typeface="Noto Sans SC" panose="020B0200000000000000" charset="-122"/>
              </a:rPr>
              <a:t>格式示例：ADD 加法指令结构</a:t>
            </a:r>
            <a:endParaRPr lang="en-US" sz="1100"/>
          </a:p>
        </p:txBody>
      </p:sp>
      <p:cxnSp>
        <p:nvCxnSpPr>
          <p:cNvPr id="18" name="Connector 18"/>
          <p:cNvCxnSpPr/>
          <p:nvPr/>
        </p:nvCxnSpPr>
        <p:spPr>
          <a:xfrm rot="-9291">
            <a:off x="6477009" y="4629150"/>
            <a:ext cx="4699000" cy="12700"/>
          </a:xfrm>
          <a:prstGeom prst="straightConnector1">
            <a:avLst/>
          </a:prstGeom>
          <a:solidFill>
            <a:srgbClr val="DEE0E3">
              <a:alpha val="100000"/>
            </a:srgbClr>
          </a:solidFill>
          <a:ln w="12700" cap="flat" cmpd="sng">
            <a:solidFill>
              <a:srgbClr val="B0BEC5">
                <a:alpha val="30000"/>
              </a:srgbClr>
            </a:solidFill>
            <a:prstDash val="solid"/>
            <a:round/>
            <a:headEnd type="none" w="med" len="med"/>
            <a:tailEnd type="none" w="med" len="med"/>
          </a:ln>
        </p:spPr>
      </p:cxnSp>
      <p:sp>
        <p:nvSpPr>
          <p:cNvPr id="19" name="AutoShape 19"/>
          <p:cNvSpPr/>
          <p:nvPr/>
        </p:nvSpPr>
        <p:spPr>
          <a:xfrm>
            <a:off x="6477000" y="4762500"/>
            <a:ext cx="4699000" cy="1270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3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图中展示了一个典型的应用指令梯形图。X0为触发条件，FNC20为加法功能编号，D10和D12为源操作数，D14为目标操作数。前缀D表示32位运算，后缀P表示脉冲执行。</a:t>
            </a:r>
            <a:endParaRPr lang="en-US" sz="110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00A1FF"/>
                </a:solidFill>
                <a:latin typeface="Noto Sans SC" panose="020B0200000000000000" charset="-122"/>
                <a:ea typeface="Noto Sans SC" panose="020B0200000000000000" charset="-122"/>
                <a:cs typeface="Noto Sans SC" panose="020B0200000000000000" charset="-122"/>
                <a:sym typeface="Noto Sans SC" panose="020B0200000000000000" charset="-122"/>
              </a:rPr>
              <a:t>功能编号 (Function Code, FNC)</a:t>
            </a:r>
            <a:endParaRPr lang="en-US" sz="1100"/>
          </a:p>
        </p:txBody>
      </p:sp>
      <p:sp>
        <p:nvSpPr>
          <p:cNvPr id="3" name="AutoShape 3"/>
          <p:cNvSpPr/>
          <p:nvPr/>
        </p:nvSpPr>
        <p:spPr>
          <a:xfrm>
            <a:off x="762000" y="1524000"/>
            <a:ext cx="3302000" cy="4318000"/>
          </a:xfrm>
          <a:prstGeom prst="roundRect">
            <a:avLst>
              <a:gd name="adj" fmla="val 3846"/>
            </a:avLst>
          </a:prstGeom>
          <a:solidFill>
            <a:srgbClr val="141E2D">
              <a:alpha val="70000"/>
            </a:srgbClr>
          </a:solidFill>
          <a:ln w="12700" cap="flat" cmpd="sng">
            <a:solidFill>
              <a:srgbClr val="00A1FF">
                <a:alpha val="30000"/>
              </a:srgbClr>
            </a:solidFill>
            <a:prstDash val="solid"/>
            <a:round/>
          </a:ln>
        </p:spPr>
        <p:txBody>
          <a:bodyPr vert="horz" wrap="square" lIns="63500" tIns="63500" rIns="63500" bIns="63500" rtlCol="0" anchor="ctr"/>
          <a:lstStyle/>
          <a:p>
            <a:pPr algn="ctr">
              <a:defRPr/>
            </a:pPr>
          </a:p>
        </p:txBody>
      </p:sp>
      <p:pic>
        <p:nvPicPr>
          <p:cNvPr id="4" name="Picture 4"/>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66800" y="1828800"/>
            <a:ext cx="406400" cy="406400"/>
          </a:xfrm>
          <a:prstGeom prst="rect">
            <a:avLst/>
          </a:prstGeom>
        </p:spPr>
      </p:pic>
      <p:sp>
        <p:nvSpPr>
          <p:cNvPr id="5" name="AutoShape 5"/>
          <p:cNvSpPr/>
          <p:nvPr/>
        </p:nvSpPr>
        <p:spPr>
          <a:xfrm>
            <a:off x="1574800" y="1828800"/>
            <a:ext cx="2286000" cy="4064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唯一标识 ID</a:t>
            </a:r>
            <a:endParaRPr lang="en-US" sz="1100"/>
          </a:p>
        </p:txBody>
      </p:sp>
      <p:cxnSp>
        <p:nvCxnSpPr>
          <p:cNvPr id="6" name="Connector 6"/>
          <p:cNvCxnSpPr/>
          <p:nvPr/>
        </p:nvCxnSpPr>
        <p:spPr>
          <a:xfrm rot="-16215">
            <a:off x="1066815" y="2330450"/>
            <a:ext cx="2692400" cy="12700"/>
          </a:xfrm>
          <a:prstGeom prst="straightConnector1">
            <a:avLst/>
          </a:prstGeom>
          <a:solidFill>
            <a:srgbClr val="DEE0E3">
              <a:alpha val="100000"/>
            </a:srgbClr>
          </a:solidFill>
          <a:ln w="12700" cap="flat" cmpd="sng">
            <a:solidFill>
              <a:srgbClr val="B0BEC5">
                <a:alpha val="30000"/>
              </a:srgbClr>
            </a:solidFill>
            <a:prstDash val="solid"/>
            <a:round/>
            <a:headEnd type="none" w="med" len="med"/>
            <a:tailEnd type="none" w="med" len="med"/>
          </a:ln>
        </p:spPr>
      </p:cxnSp>
      <p:sp>
        <p:nvSpPr>
          <p:cNvPr id="7" name="AutoShape 7"/>
          <p:cNvSpPr/>
          <p:nvPr/>
        </p:nvSpPr>
        <p:spPr>
          <a:xfrm>
            <a:off x="1066800" y="2463800"/>
            <a:ext cx="2692400" cy="304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每个应用指令都拥有独一无二的 FNC 编号，如同“身份证号”。</a:t>
            </a:r>
            <a:endParaRPr lang="en-US" sz="1100"/>
          </a:p>
          <a:p>
            <a:pPr indent="0" algn="l">
              <a:lnSpc>
                <a:spcPct val="125000"/>
              </a:lnSpc>
            </a:pPr>
            <a:br>
              <a:rPr lang="en-US" sz="1400" b="0" i="0" u="none" strike="noStrike">
                <a:solidFill>
                  <a:srgbClr val="1F2329"/>
                </a:solidFill>
                <a:latin typeface="Noto Sans SC" panose="020B0200000000000000" charset="-122"/>
                <a:ea typeface="Noto Sans SC" panose="020B0200000000000000" charset="-122"/>
                <a:cs typeface="Noto Sans SC" panose="020B0200000000000000" charset="-122"/>
                <a:sym typeface="Noto Sans SC" panose="020B0200000000000000" charset="-122"/>
              </a:rPr>
            </a:br>
            <a:endParaRPr lang="en-US" sz="1400" b="0" i="0" u="none" strike="noStrike">
              <a:solidFill>
                <a:srgbClr val="1F232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25000"/>
              </a:lnSpc>
            </a:pPr>
            <a:r>
              <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例如：</a:t>
            </a:r>
            <a:endPar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177800" indent="-177800" algn="l">
              <a:lnSpc>
                <a:spcPct val="125000"/>
              </a:lnSpc>
              <a:buClr>
                <a:srgbClr val="00E5FF"/>
              </a:buClr>
              <a:buChar char="•"/>
            </a:pPr>
            <a:r>
              <a:rPr lang="en-US" sz="1400" b="0" i="0" u="none" strike="noStrike">
                <a:solidFill>
                  <a:srgbClr val="00E5FF"/>
                </a:solidFill>
                <a:latin typeface="Noto Sans SC" panose="020B0200000000000000" charset="-122"/>
                <a:ea typeface="Noto Sans SC" panose="020B0200000000000000" charset="-122"/>
                <a:cs typeface="Noto Sans SC" panose="020B0200000000000000" charset="-122"/>
                <a:sym typeface="Noto Sans SC" panose="020B0200000000000000" charset="-122"/>
              </a:rPr>
              <a:t>FNC12 代表 MOV 传送指令</a:t>
            </a:r>
            <a:endParaRPr lang="en-US" sz="1400" b="0" i="0" u="none" strike="noStrike">
              <a:solidFill>
                <a:srgbClr val="00E5FF"/>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8" name="AutoShape 8"/>
          <p:cNvSpPr/>
          <p:nvPr/>
        </p:nvSpPr>
        <p:spPr>
          <a:xfrm>
            <a:off x="4445000" y="1524000"/>
            <a:ext cx="3302000" cy="4318000"/>
          </a:xfrm>
          <a:prstGeom prst="roundRect">
            <a:avLst>
              <a:gd name="adj" fmla="val 3846"/>
            </a:avLst>
          </a:prstGeom>
          <a:solidFill>
            <a:srgbClr val="141E2D">
              <a:alpha val="70000"/>
            </a:srgbClr>
          </a:solidFill>
          <a:ln w="12700" cap="flat" cmpd="sng">
            <a:solidFill>
              <a:srgbClr val="00A1FF">
                <a:alpha val="30000"/>
              </a:srgbClr>
            </a:solidFill>
            <a:prstDash val="solid"/>
            <a:round/>
          </a:ln>
        </p:spPr>
        <p:txBody>
          <a:bodyPr vert="horz" wrap="square" lIns="63500" tIns="63500" rIns="63500" bIns="63500" rtlCol="0" anchor="ctr"/>
          <a:lstStyle/>
          <a:p>
            <a:pPr algn="ctr">
              <a:defRPr/>
            </a:pPr>
          </a:p>
        </p:txBody>
      </p:sp>
      <p:pic>
        <p:nvPicPr>
          <p:cNvPr id="9" name="Picture 9"/>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749800" y="1828800"/>
            <a:ext cx="406400" cy="406400"/>
          </a:xfrm>
          <a:prstGeom prst="rect">
            <a:avLst/>
          </a:prstGeom>
        </p:spPr>
      </p:pic>
      <p:sp>
        <p:nvSpPr>
          <p:cNvPr id="10" name="AutoShape 10"/>
          <p:cNvSpPr/>
          <p:nvPr/>
        </p:nvSpPr>
        <p:spPr>
          <a:xfrm>
            <a:off x="5257800" y="1828800"/>
            <a:ext cx="2286000" cy="4064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功能分组体系</a:t>
            </a:r>
            <a:endParaRPr lang="en-US" sz="1100"/>
          </a:p>
        </p:txBody>
      </p:sp>
      <p:cxnSp>
        <p:nvCxnSpPr>
          <p:cNvPr id="11" name="Connector 11"/>
          <p:cNvCxnSpPr/>
          <p:nvPr/>
        </p:nvCxnSpPr>
        <p:spPr>
          <a:xfrm rot="-16215">
            <a:off x="4749815" y="2330450"/>
            <a:ext cx="2692400" cy="12700"/>
          </a:xfrm>
          <a:prstGeom prst="straightConnector1">
            <a:avLst/>
          </a:prstGeom>
          <a:solidFill>
            <a:srgbClr val="DEE0E3">
              <a:alpha val="100000"/>
            </a:srgbClr>
          </a:solidFill>
          <a:ln w="12700" cap="flat" cmpd="sng">
            <a:solidFill>
              <a:srgbClr val="B0BEC5">
                <a:alpha val="30000"/>
              </a:srgbClr>
            </a:solidFill>
            <a:prstDash val="solid"/>
            <a:round/>
            <a:headEnd type="none" w="med" len="med"/>
            <a:tailEnd type="none" w="med" len="med"/>
          </a:ln>
        </p:spPr>
      </p:cxnSp>
      <p:sp>
        <p:nvSpPr>
          <p:cNvPr id="12" name="AutoShape 12"/>
          <p:cNvSpPr/>
          <p:nvPr/>
        </p:nvSpPr>
        <p:spPr>
          <a:xfrm>
            <a:off x="4749800" y="2463800"/>
            <a:ext cx="2692400" cy="304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按功能区间进行科学分类，便于记忆：</a:t>
            </a:r>
            <a:endParaRPr lang="en-US" sz="1100"/>
          </a:p>
          <a:p>
            <a:pPr marL="177800" indent="-177800" algn="l">
              <a:lnSpc>
                <a:spcPct val="125000"/>
              </a:lnSpc>
              <a:buClr>
                <a:srgbClr val="00E5FF"/>
              </a:buClr>
              <a:buChar char="•"/>
            </a:pPr>
            <a:r>
              <a:rPr lang="en-US" sz="1400" b="0" i="0" u="none" strike="noStrike">
                <a:solidFill>
                  <a:srgbClr val="00E5FF"/>
                </a:solidFill>
                <a:latin typeface="Noto Sans SC" panose="020B0200000000000000" charset="-122"/>
                <a:ea typeface="Noto Sans SC" panose="020B0200000000000000" charset="-122"/>
                <a:cs typeface="Noto Sans SC" panose="020B0200000000000000" charset="-122"/>
                <a:sym typeface="Noto Sans SC" panose="020B0200000000000000" charset="-122"/>
              </a:rPr>
              <a:t>FNC00~09：程序流程控制</a:t>
            </a:r>
            <a:endParaRPr lang="en-US" sz="1400" b="0" i="0" u="none" strike="noStrike">
              <a:solidFill>
                <a:srgbClr val="00E5FF"/>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177800" indent="-177800" algn="l">
              <a:lnSpc>
                <a:spcPct val="125000"/>
              </a:lnSpc>
              <a:buClr>
                <a:srgbClr val="00E5FF"/>
              </a:buClr>
              <a:buChar char="•"/>
            </a:pPr>
            <a:r>
              <a:rPr lang="en-US" sz="1400" b="0" i="0" u="none" strike="noStrike">
                <a:solidFill>
                  <a:srgbClr val="00E5FF"/>
                </a:solidFill>
                <a:latin typeface="Noto Sans SC" panose="020B0200000000000000" charset="-122"/>
                <a:ea typeface="Noto Sans SC" panose="020B0200000000000000" charset="-122"/>
                <a:cs typeface="Noto Sans SC" panose="020B0200000000000000" charset="-122"/>
                <a:sym typeface="Noto Sans SC" panose="020B0200000000000000" charset="-122"/>
              </a:rPr>
              <a:t>FNC10~19：传送与比较</a:t>
            </a:r>
            <a:endParaRPr lang="en-US" sz="1400" b="0" i="0" u="none" strike="noStrike">
              <a:solidFill>
                <a:srgbClr val="00E5FF"/>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177800" indent="-177800" algn="l">
              <a:lnSpc>
                <a:spcPct val="125000"/>
              </a:lnSpc>
              <a:buClr>
                <a:srgbClr val="00E5FF"/>
              </a:buClr>
              <a:buChar char="•"/>
            </a:pPr>
            <a:r>
              <a:rPr lang="en-US" sz="1400" b="0" i="0" u="none" strike="noStrike">
                <a:solidFill>
                  <a:srgbClr val="00E5FF"/>
                </a:solidFill>
                <a:latin typeface="Noto Sans SC" panose="020B0200000000000000" charset="-122"/>
                <a:ea typeface="Noto Sans SC" panose="020B0200000000000000" charset="-122"/>
                <a:cs typeface="Noto Sans SC" panose="020B0200000000000000" charset="-122"/>
                <a:sym typeface="Noto Sans SC" panose="020B0200000000000000" charset="-122"/>
              </a:rPr>
              <a:t>FNC20~29：算术运算</a:t>
            </a:r>
            <a:endParaRPr lang="en-US" sz="1400" b="0" i="0" u="none" strike="noStrike">
              <a:solidFill>
                <a:srgbClr val="00E5FF"/>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177800" indent="-177800" algn="l">
              <a:lnSpc>
                <a:spcPct val="125000"/>
              </a:lnSpc>
              <a:buClr>
                <a:srgbClr val="00E5FF"/>
              </a:buClr>
              <a:buChar char="•"/>
            </a:pPr>
            <a:r>
              <a:rPr lang="en-US" sz="1400" b="0" i="0" u="none" strike="noStrike">
                <a:solidFill>
                  <a:srgbClr val="00E5FF"/>
                </a:solidFill>
                <a:latin typeface="Noto Sans SC" panose="020B0200000000000000" charset="-122"/>
                <a:ea typeface="Noto Sans SC" panose="020B0200000000000000" charset="-122"/>
                <a:cs typeface="Noto Sans SC" panose="020B0200000000000000" charset="-122"/>
                <a:sym typeface="Noto Sans SC" panose="020B0200000000000000" charset="-122"/>
              </a:rPr>
              <a:t>FNC30~39：循环移位与转换</a:t>
            </a:r>
            <a:endParaRPr lang="en-US" sz="1400" b="0" i="0" u="none" strike="noStrike">
              <a:solidFill>
                <a:srgbClr val="00E5FF"/>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3" name="AutoShape 13"/>
          <p:cNvSpPr/>
          <p:nvPr/>
        </p:nvSpPr>
        <p:spPr>
          <a:xfrm>
            <a:off x="8128000" y="1524000"/>
            <a:ext cx="3302000" cy="4318000"/>
          </a:xfrm>
          <a:prstGeom prst="roundRect">
            <a:avLst>
              <a:gd name="adj" fmla="val 3846"/>
            </a:avLst>
          </a:prstGeom>
          <a:solidFill>
            <a:srgbClr val="141E2D">
              <a:alpha val="70000"/>
            </a:srgbClr>
          </a:solidFill>
          <a:ln w="12700" cap="flat" cmpd="sng">
            <a:solidFill>
              <a:srgbClr val="00A1FF">
                <a:alpha val="30000"/>
              </a:srgbClr>
            </a:solidFill>
            <a:prstDash val="solid"/>
            <a:round/>
          </a:ln>
        </p:spPr>
        <p:txBody>
          <a:bodyPr vert="horz" wrap="square" lIns="63500" tIns="63500" rIns="63500" bIns="63500" rtlCol="0" anchor="ctr"/>
          <a:lstStyle/>
          <a:p>
            <a:pPr algn="ctr">
              <a:defRPr/>
            </a:pPr>
          </a:p>
        </p:txBody>
      </p:sp>
      <p:pic>
        <p:nvPicPr>
          <p:cNvPr id="14" name="Picture 14"/>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432800" y="1828800"/>
            <a:ext cx="406400" cy="406400"/>
          </a:xfrm>
          <a:prstGeom prst="rect">
            <a:avLst/>
          </a:prstGeom>
        </p:spPr>
      </p:pic>
      <p:sp>
        <p:nvSpPr>
          <p:cNvPr id="15" name="AutoShape 15"/>
          <p:cNvSpPr/>
          <p:nvPr/>
        </p:nvSpPr>
        <p:spPr>
          <a:xfrm>
            <a:off x="8940800" y="1828800"/>
            <a:ext cx="2286000" cy="4064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编程软件集成</a:t>
            </a:r>
            <a:endParaRPr lang="en-US" sz="1100"/>
          </a:p>
        </p:txBody>
      </p:sp>
      <p:cxnSp>
        <p:nvCxnSpPr>
          <p:cNvPr id="16" name="Connector 16"/>
          <p:cNvCxnSpPr/>
          <p:nvPr/>
        </p:nvCxnSpPr>
        <p:spPr>
          <a:xfrm rot="-16215">
            <a:off x="8432815" y="2330450"/>
            <a:ext cx="2692400" cy="12700"/>
          </a:xfrm>
          <a:prstGeom prst="straightConnector1">
            <a:avLst/>
          </a:prstGeom>
          <a:solidFill>
            <a:srgbClr val="DEE0E3">
              <a:alpha val="100000"/>
            </a:srgbClr>
          </a:solidFill>
          <a:ln w="12700" cap="flat" cmpd="sng">
            <a:solidFill>
              <a:srgbClr val="B0BEC5">
                <a:alpha val="30000"/>
              </a:srgbClr>
            </a:solidFill>
            <a:prstDash val="solid"/>
            <a:round/>
            <a:headEnd type="none" w="med" len="med"/>
            <a:tailEnd type="none" w="med" len="med"/>
          </a:ln>
        </p:spPr>
      </p:cxnSp>
      <p:sp>
        <p:nvSpPr>
          <p:cNvPr id="17" name="AutoShape 17"/>
          <p:cNvSpPr/>
          <p:nvPr/>
        </p:nvSpPr>
        <p:spPr>
          <a:xfrm>
            <a:off x="8432800" y="2463800"/>
            <a:ext cx="2692400" cy="304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主流编程软件提供了强大的 FNC 支持：</a:t>
            </a:r>
            <a:endParaRPr lang="en-US" sz="1100"/>
          </a:p>
          <a:p>
            <a:pPr indent="0" algn="l">
              <a:lnSpc>
                <a:spcPct val="125000"/>
              </a:lnSpc>
            </a:pPr>
            <a:br>
              <a:rPr lang="en-US" sz="1400" b="0" i="0" u="none" strike="noStrike">
                <a:solidFill>
                  <a:srgbClr val="1F2329"/>
                </a:solidFill>
                <a:latin typeface="Noto Sans SC" panose="020B0200000000000000" charset="-122"/>
                <a:ea typeface="Noto Sans SC" panose="020B0200000000000000" charset="-122"/>
                <a:cs typeface="Noto Sans SC" panose="020B0200000000000000" charset="-122"/>
                <a:sym typeface="Noto Sans SC" panose="020B0200000000000000" charset="-122"/>
              </a:rPr>
            </a:br>
            <a:endParaRPr lang="en-US" sz="1400" b="0" i="0" u="none" strike="noStrike">
              <a:solidFill>
                <a:srgbClr val="1F232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177800" indent="-177800" algn="l">
              <a:lnSpc>
                <a:spcPct val="125000"/>
              </a:lnSpc>
              <a:buClr>
                <a:srgbClr val="FFFFFF"/>
              </a:buClr>
              <a:buChar char="•"/>
            </a:pPr>
            <a:r>
              <a:rPr lang="en-US" sz="1400" b="0"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GX Works2 等工具</a:t>
            </a:r>
            <a:endParaRPr lang="en-US" sz="1400" b="0"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177800" indent="-177800" algn="l">
              <a:lnSpc>
                <a:spcPct val="125000"/>
              </a:lnSpc>
              <a:buClr>
                <a:srgbClr val="B0BEC5"/>
              </a:buClr>
              <a:buChar char="•"/>
            </a:pPr>
            <a:r>
              <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支持通过 FNC 编号快速检索</a:t>
            </a:r>
            <a:endPar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177800" indent="-177800" algn="l">
              <a:lnSpc>
                <a:spcPct val="125000"/>
              </a:lnSpc>
              <a:buClr>
                <a:srgbClr val="B0BEC5"/>
              </a:buClr>
              <a:buChar char="•"/>
            </a:pPr>
            <a:r>
              <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一键插入对应指令，提升编程效率</a:t>
            </a:r>
            <a:endPar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00A1FF"/>
                </a:solidFill>
                <a:latin typeface="Noto Sans SC" panose="020B0200000000000000" charset="-122"/>
                <a:ea typeface="Noto Sans SC" panose="020B0200000000000000" charset="-122"/>
                <a:cs typeface="Noto Sans SC" panose="020B0200000000000000" charset="-122"/>
                <a:sym typeface="Noto Sans SC" panose="020B0200000000000000" charset="-122"/>
              </a:rPr>
              <a:t>指令助记符 (Mnemonic)</a:t>
            </a:r>
            <a:endParaRPr lang="en-US" sz="1100"/>
          </a:p>
        </p:txBody>
      </p:sp>
      <p:sp>
        <p:nvSpPr>
          <p:cNvPr id="3" name="AutoShape 3"/>
          <p:cNvSpPr/>
          <p:nvPr/>
        </p:nvSpPr>
        <p:spPr>
          <a:xfrm>
            <a:off x="762000" y="1524000"/>
            <a:ext cx="3302000" cy="4318000"/>
          </a:xfrm>
          <a:prstGeom prst="roundRect">
            <a:avLst>
              <a:gd name="adj" fmla="val 3846"/>
            </a:avLst>
          </a:prstGeom>
          <a:solidFill>
            <a:srgbClr val="0D192D">
              <a:alpha val="85000"/>
            </a:srgbClr>
          </a:solidFill>
          <a:ln w="12700" cap="flat" cmpd="sng">
            <a:solidFill>
              <a:srgbClr val="00A1FF">
                <a:alpha val="30000"/>
              </a:srgbClr>
            </a:solidFill>
            <a:prstDash val="solid"/>
            <a:round/>
          </a:ln>
        </p:spPr>
        <p:txBody>
          <a:bodyPr vert="horz" wrap="square" lIns="63500" tIns="63500" rIns="63500" bIns="63500" rtlCol="0" anchor="ctr"/>
          <a:lstStyle/>
          <a:p>
            <a:pPr algn="ctr">
              <a:defRPr/>
            </a:pPr>
          </a:p>
        </p:txBody>
      </p:sp>
      <p:pic>
        <p:nvPicPr>
          <p:cNvPr id="4" name="Picture 4"/>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16000" y="1778000"/>
            <a:ext cx="406400" cy="406400"/>
          </a:xfrm>
          <a:prstGeom prst="rect">
            <a:avLst/>
          </a:prstGeom>
        </p:spPr>
      </p:pic>
      <p:sp>
        <p:nvSpPr>
          <p:cNvPr id="5" name="AutoShape 5"/>
          <p:cNvSpPr/>
          <p:nvPr/>
        </p:nvSpPr>
        <p:spPr>
          <a:xfrm>
            <a:off x="1524000" y="1778000"/>
            <a:ext cx="2286000" cy="4064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00A1FF"/>
                </a:solidFill>
                <a:latin typeface="Noto Sans SC" panose="020B0200000000000000" charset="-122"/>
                <a:ea typeface="Noto Sans SC" panose="020B0200000000000000" charset="-122"/>
                <a:cs typeface="Noto Sans SC" panose="020B0200000000000000" charset="-122"/>
                <a:sym typeface="Noto Sans SC" panose="020B0200000000000000" charset="-122"/>
              </a:rPr>
              <a:t>语义明确</a:t>
            </a:r>
            <a:endParaRPr lang="en-US" sz="1100"/>
          </a:p>
        </p:txBody>
      </p:sp>
      <p:cxnSp>
        <p:nvCxnSpPr>
          <p:cNvPr id="6" name="Connector 6"/>
          <p:cNvCxnSpPr/>
          <p:nvPr/>
        </p:nvCxnSpPr>
        <p:spPr>
          <a:xfrm rot="-15626">
            <a:off x="1016014" y="2279650"/>
            <a:ext cx="2794000" cy="12700"/>
          </a:xfrm>
          <a:prstGeom prst="straightConnector1">
            <a:avLst/>
          </a:prstGeom>
          <a:solidFill>
            <a:srgbClr val="DEE0E3">
              <a:alpha val="100000"/>
            </a:srgbClr>
          </a:solidFill>
          <a:ln w="12700" cap="flat" cmpd="sng">
            <a:solidFill>
              <a:srgbClr val="B0BEC5">
                <a:alpha val="20000"/>
              </a:srgbClr>
            </a:solidFill>
            <a:prstDash val="solid"/>
            <a:round/>
            <a:headEnd type="none" w="med" len="med"/>
            <a:tailEnd type="none" w="med" len="med"/>
          </a:ln>
        </p:spPr>
      </p:cxnSp>
      <p:sp>
        <p:nvSpPr>
          <p:cNvPr id="7" name="AutoShape 7"/>
          <p:cNvSpPr/>
          <p:nvPr/>
        </p:nvSpPr>
        <p:spPr>
          <a:xfrm>
            <a:off x="1016000" y="2413000"/>
            <a:ext cx="2794000" cy="317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助记符通常是指令功能的英文单词或缩写，直观易懂。</a:t>
            </a:r>
            <a:endParaRPr lang="en-US" sz="1100"/>
          </a:p>
          <a:p>
            <a:pPr marL="177800" indent="-177800" algn="l">
              <a:lnSpc>
                <a:spcPct val="125000"/>
              </a:lnSpc>
              <a:buClr>
                <a:srgbClr val="00E5FF"/>
              </a:buClr>
              <a:buChar char="•"/>
            </a:pPr>
            <a:r>
              <a:rPr lang="en-US" sz="1400" b="1" i="0" u="none" strike="noStrike">
                <a:solidFill>
                  <a:srgbClr val="00E5FF"/>
                </a:solidFill>
                <a:latin typeface="Noto Sans SC" panose="020B0200000000000000" charset="-122"/>
                <a:ea typeface="Noto Sans SC" panose="020B0200000000000000" charset="-122"/>
                <a:cs typeface="Noto Sans SC" panose="020B0200000000000000" charset="-122"/>
                <a:sym typeface="Noto Sans SC" panose="020B0200000000000000" charset="-122"/>
              </a:rPr>
              <a:t>MOV (Move)</a:t>
            </a:r>
            <a:r>
              <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：表示传送</a:t>
            </a:r>
            <a:endPar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177800" indent="-177800" algn="l">
              <a:lnSpc>
                <a:spcPct val="125000"/>
              </a:lnSpc>
              <a:buClr>
                <a:srgbClr val="00E5FF"/>
              </a:buClr>
              <a:buChar char="•"/>
            </a:pPr>
            <a:r>
              <a:rPr lang="en-US" sz="1400" b="1" i="0" u="none" strike="noStrike">
                <a:solidFill>
                  <a:srgbClr val="00E5FF"/>
                </a:solidFill>
                <a:latin typeface="Noto Sans SC" panose="020B0200000000000000" charset="-122"/>
                <a:ea typeface="Noto Sans SC" panose="020B0200000000000000" charset="-122"/>
                <a:cs typeface="Noto Sans SC" panose="020B0200000000000000" charset="-122"/>
                <a:sym typeface="Noto Sans SC" panose="020B0200000000000000" charset="-122"/>
              </a:rPr>
              <a:t>ADD (Add)</a:t>
            </a:r>
            <a:r>
              <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：表示加法</a:t>
            </a:r>
            <a:endPar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8" name="AutoShape 8"/>
          <p:cNvSpPr/>
          <p:nvPr/>
        </p:nvSpPr>
        <p:spPr>
          <a:xfrm>
            <a:off x="4445000" y="1524000"/>
            <a:ext cx="3302000" cy="4318000"/>
          </a:xfrm>
          <a:prstGeom prst="roundRect">
            <a:avLst>
              <a:gd name="adj" fmla="val 3846"/>
            </a:avLst>
          </a:prstGeom>
          <a:solidFill>
            <a:srgbClr val="0D192D">
              <a:alpha val="85000"/>
            </a:srgbClr>
          </a:solidFill>
          <a:ln w="12700" cap="flat" cmpd="sng">
            <a:solidFill>
              <a:srgbClr val="00A1FF">
                <a:alpha val="30000"/>
              </a:srgbClr>
            </a:solidFill>
            <a:prstDash val="solid"/>
            <a:round/>
          </a:ln>
        </p:spPr>
        <p:txBody>
          <a:bodyPr vert="horz" wrap="square" lIns="63500" tIns="63500" rIns="63500" bIns="63500" rtlCol="0" anchor="ctr"/>
          <a:lstStyle/>
          <a:p>
            <a:pPr algn="ctr">
              <a:defRPr/>
            </a:pPr>
          </a:p>
        </p:txBody>
      </p:sp>
      <p:pic>
        <p:nvPicPr>
          <p:cNvPr id="9" name="Picture 9"/>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699000" y="1778000"/>
            <a:ext cx="406400" cy="406400"/>
          </a:xfrm>
          <a:prstGeom prst="rect">
            <a:avLst/>
          </a:prstGeom>
        </p:spPr>
      </p:pic>
      <p:sp>
        <p:nvSpPr>
          <p:cNvPr id="10" name="AutoShape 10"/>
          <p:cNvSpPr/>
          <p:nvPr/>
        </p:nvSpPr>
        <p:spPr>
          <a:xfrm>
            <a:off x="5207000" y="1778000"/>
            <a:ext cx="2286000" cy="4064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00A1FF"/>
                </a:solidFill>
                <a:latin typeface="Noto Sans SC" panose="020B0200000000000000" charset="-122"/>
                <a:ea typeface="Noto Sans SC" panose="020B0200000000000000" charset="-122"/>
                <a:cs typeface="Noto Sans SC" panose="020B0200000000000000" charset="-122"/>
                <a:sym typeface="Noto Sans SC" panose="020B0200000000000000" charset="-122"/>
              </a:rPr>
              <a:t>扩展灵活</a:t>
            </a:r>
            <a:endParaRPr lang="en-US" sz="1100"/>
          </a:p>
        </p:txBody>
      </p:sp>
      <p:cxnSp>
        <p:nvCxnSpPr>
          <p:cNvPr id="11" name="Connector 11"/>
          <p:cNvCxnSpPr/>
          <p:nvPr/>
        </p:nvCxnSpPr>
        <p:spPr>
          <a:xfrm rot="-15626">
            <a:off x="4699014" y="2279650"/>
            <a:ext cx="2794000" cy="12700"/>
          </a:xfrm>
          <a:prstGeom prst="straightConnector1">
            <a:avLst/>
          </a:prstGeom>
          <a:solidFill>
            <a:srgbClr val="DEE0E3">
              <a:alpha val="100000"/>
            </a:srgbClr>
          </a:solidFill>
          <a:ln w="12700" cap="flat" cmpd="sng">
            <a:solidFill>
              <a:srgbClr val="B0BEC5">
                <a:alpha val="20000"/>
              </a:srgbClr>
            </a:solidFill>
            <a:prstDash val="solid"/>
            <a:round/>
            <a:headEnd type="none" w="med" len="med"/>
            <a:tailEnd type="none" w="med" len="med"/>
          </a:ln>
        </p:spPr>
      </p:cxnSp>
      <p:sp>
        <p:nvSpPr>
          <p:cNvPr id="12" name="AutoShape 12"/>
          <p:cNvSpPr/>
          <p:nvPr/>
        </p:nvSpPr>
        <p:spPr>
          <a:xfrm>
            <a:off x="4699000" y="2413000"/>
            <a:ext cx="2794000" cy="317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通过添加前缀和后缀，可灵活改变指令的执行方式。</a:t>
            </a:r>
            <a:endParaRPr lang="en-US" sz="1100"/>
          </a:p>
          <a:p>
            <a:pPr marL="177800" indent="-177800" algn="l">
              <a:lnSpc>
                <a:spcPct val="125000"/>
              </a:lnSpc>
              <a:buClr>
                <a:srgbClr val="00E5FF"/>
              </a:buClr>
              <a:buChar char="•"/>
            </a:pPr>
            <a:r>
              <a:rPr lang="en-US" sz="1400" b="1" i="0" u="none" strike="noStrike">
                <a:solidFill>
                  <a:srgbClr val="00E5FF"/>
                </a:solidFill>
                <a:latin typeface="Noto Sans SC" panose="020B0200000000000000" charset="-122"/>
                <a:ea typeface="Noto Sans SC" panose="020B0200000000000000" charset="-122"/>
                <a:cs typeface="Noto Sans SC" panose="020B0200000000000000" charset="-122"/>
                <a:sym typeface="Noto Sans SC" panose="020B0200000000000000" charset="-122"/>
              </a:rPr>
              <a:t>前缀 D</a:t>
            </a:r>
            <a:r>
              <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：处理32位数据 (如 DMOV)</a:t>
            </a:r>
            <a:endPar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177800" indent="-177800" algn="l">
              <a:lnSpc>
                <a:spcPct val="125000"/>
              </a:lnSpc>
              <a:buClr>
                <a:srgbClr val="00E5FF"/>
              </a:buClr>
              <a:buChar char="•"/>
            </a:pPr>
            <a:r>
              <a:rPr lang="en-US" sz="1400" b="1" i="0" u="none" strike="noStrike">
                <a:solidFill>
                  <a:srgbClr val="00E5FF"/>
                </a:solidFill>
                <a:latin typeface="Noto Sans SC" panose="020B0200000000000000" charset="-122"/>
                <a:ea typeface="Noto Sans SC" panose="020B0200000000000000" charset="-122"/>
                <a:cs typeface="Noto Sans SC" panose="020B0200000000000000" charset="-122"/>
                <a:sym typeface="Noto Sans SC" panose="020B0200000000000000" charset="-122"/>
              </a:rPr>
              <a:t>后缀 P</a:t>
            </a:r>
            <a:r>
              <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：脉冲执行方式 (如 MOVP)</a:t>
            </a:r>
            <a:endPar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3" name="AutoShape 13"/>
          <p:cNvSpPr/>
          <p:nvPr/>
        </p:nvSpPr>
        <p:spPr>
          <a:xfrm>
            <a:off x="8128000" y="1524000"/>
            <a:ext cx="3302000" cy="4318000"/>
          </a:xfrm>
          <a:prstGeom prst="roundRect">
            <a:avLst>
              <a:gd name="adj" fmla="val 3846"/>
            </a:avLst>
          </a:prstGeom>
          <a:solidFill>
            <a:srgbClr val="0D192D">
              <a:alpha val="85000"/>
            </a:srgbClr>
          </a:solidFill>
          <a:ln w="12700" cap="flat" cmpd="sng">
            <a:solidFill>
              <a:srgbClr val="00A1FF">
                <a:alpha val="30000"/>
              </a:srgbClr>
            </a:solidFill>
            <a:prstDash val="solid"/>
            <a:round/>
          </a:ln>
        </p:spPr>
        <p:txBody>
          <a:bodyPr vert="horz" wrap="square" lIns="63500" tIns="63500" rIns="63500" bIns="63500" rtlCol="0" anchor="ctr"/>
          <a:lstStyle/>
          <a:p>
            <a:pPr algn="ctr">
              <a:defRPr/>
            </a:pPr>
          </a:p>
        </p:txBody>
      </p:sp>
      <p:pic>
        <p:nvPicPr>
          <p:cNvPr id="14" name="Picture 14"/>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382000" y="1778000"/>
            <a:ext cx="406400" cy="406400"/>
          </a:xfrm>
          <a:prstGeom prst="rect">
            <a:avLst/>
          </a:prstGeom>
        </p:spPr>
      </p:pic>
      <p:sp>
        <p:nvSpPr>
          <p:cNvPr id="15" name="AutoShape 15"/>
          <p:cNvSpPr/>
          <p:nvPr/>
        </p:nvSpPr>
        <p:spPr>
          <a:xfrm>
            <a:off x="8890000" y="1778000"/>
            <a:ext cx="2286000" cy="4064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00A1FF"/>
                </a:solidFill>
                <a:latin typeface="Noto Sans SC" panose="020B0200000000000000" charset="-122"/>
                <a:ea typeface="Noto Sans SC" panose="020B0200000000000000" charset="-122"/>
                <a:cs typeface="Noto Sans SC" panose="020B0200000000000000" charset="-122"/>
                <a:sym typeface="Noto Sans SC" panose="020B0200000000000000" charset="-122"/>
              </a:rPr>
              <a:t>一一对应</a:t>
            </a:r>
            <a:endParaRPr lang="en-US" sz="1100"/>
          </a:p>
        </p:txBody>
      </p:sp>
      <p:cxnSp>
        <p:nvCxnSpPr>
          <p:cNvPr id="16" name="Connector 16"/>
          <p:cNvCxnSpPr/>
          <p:nvPr/>
        </p:nvCxnSpPr>
        <p:spPr>
          <a:xfrm rot="-15626">
            <a:off x="8382014" y="2279650"/>
            <a:ext cx="2794000" cy="12700"/>
          </a:xfrm>
          <a:prstGeom prst="straightConnector1">
            <a:avLst/>
          </a:prstGeom>
          <a:solidFill>
            <a:srgbClr val="DEE0E3">
              <a:alpha val="100000"/>
            </a:srgbClr>
          </a:solidFill>
          <a:ln w="12700" cap="flat" cmpd="sng">
            <a:solidFill>
              <a:srgbClr val="B0BEC5">
                <a:alpha val="20000"/>
              </a:srgbClr>
            </a:solidFill>
            <a:prstDash val="solid"/>
            <a:round/>
            <a:headEnd type="none" w="med" len="med"/>
            <a:tailEnd type="none" w="med" len="med"/>
          </a:ln>
        </p:spPr>
      </p:cxnSp>
      <p:sp>
        <p:nvSpPr>
          <p:cNvPr id="17" name="AutoShape 17"/>
          <p:cNvSpPr/>
          <p:nvPr/>
        </p:nvSpPr>
        <p:spPr>
          <a:xfrm>
            <a:off x="8382000" y="2413000"/>
            <a:ext cx="2794000" cy="317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助记符与FNC编号之间存在严格的一一对应关系。</a:t>
            </a:r>
            <a:endParaRPr lang="en-US" sz="1100"/>
          </a:p>
          <a:p>
            <a:pPr marL="177800" indent="-177800" algn="l">
              <a:lnSpc>
                <a:spcPct val="125000"/>
              </a:lnSpc>
              <a:buClr>
                <a:srgbClr val="B0BEC5"/>
              </a:buClr>
              <a:buChar char="•"/>
            </a:pPr>
            <a:r>
              <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共同定义指令功能，避免歧义</a:t>
            </a:r>
            <a:endPar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177800" indent="-177800" algn="l">
              <a:lnSpc>
                <a:spcPct val="125000"/>
              </a:lnSpc>
              <a:buClr>
                <a:srgbClr val="B0BEC5"/>
              </a:buClr>
              <a:buChar char="•"/>
            </a:pPr>
            <a:r>
              <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rPr>
              <a:t>极大提升了程序的可读性与维护性</a:t>
            </a:r>
            <a:endParaRPr lang="en-US" sz="1400" b="0" i="0" u="none" strike="noStrike">
              <a:solidFill>
                <a:srgbClr val="B0BEC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00A1FF"/>
                </a:solidFill>
                <a:latin typeface="Noto Sans SC" panose="020B0200000000000000" charset="-122"/>
                <a:ea typeface="Noto Sans SC" panose="020B0200000000000000" charset="-122"/>
                <a:cs typeface="Noto Sans SC" panose="020B0200000000000000" charset="-122"/>
                <a:sym typeface="Noto Sans SC" panose="020B0200000000000000" charset="-122"/>
              </a:rPr>
              <a:t>指令操作数（一）：源与目标</a:t>
            </a:r>
            <a:endParaRPr lang="en-US" sz="1100"/>
          </a:p>
        </p:txBody>
      </p:sp>
      <p:sp>
        <p:nvSpPr>
          <p:cNvPr id="3" name="AutoShape 3"/>
          <p:cNvSpPr/>
          <p:nvPr/>
        </p:nvSpPr>
        <p:spPr>
          <a:xfrm>
            <a:off x="762000" y="1397000"/>
            <a:ext cx="5143500" cy="4699000"/>
          </a:xfrm>
          <a:prstGeom prst="roundRect">
            <a:avLst>
              <a:gd name="adj" fmla="val 2702"/>
            </a:avLst>
          </a:prstGeom>
          <a:solidFill>
            <a:srgbClr val="141E28">
              <a:alpha val="70000"/>
            </a:srgbClr>
          </a:solidFill>
          <a:ln w="12700" cap="flat" cmpd="sng">
            <a:solidFill>
              <a:srgbClr val="00A1FF">
                <a:alpha val="30000"/>
              </a:srgbClr>
            </a:solidFill>
            <a:prstDash val="solid"/>
            <a:round/>
          </a:ln>
        </p:spPr>
        <p:txBody>
          <a:bodyPr vert="horz" wrap="square" lIns="63500" tIns="63500" rIns="63500" bIns="63500" rtlCol="0" anchor="ctr"/>
          <a:lstStyle/>
          <a:p>
            <a:pPr algn="ctr">
              <a:defRPr/>
            </a:pPr>
          </a:p>
        </p:txBody>
      </p:sp>
      <p:pic>
        <p:nvPicPr>
          <p:cNvPr id="4" name="Picture 4"/>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16000" y="1651000"/>
            <a:ext cx="406400" cy="406400"/>
          </a:xfrm>
          <a:prstGeom prst="rect">
            <a:avLst/>
          </a:prstGeom>
        </p:spPr>
      </p:pic>
      <p:sp>
        <p:nvSpPr>
          <p:cNvPr id="5" name="AutoShape 5"/>
          <p:cNvSpPr/>
          <p:nvPr/>
        </p:nvSpPr>
        <p:spPr>
          <a:xfrm>
            <a:off x="1524000" y="1625600"/>
            <a:ext cx="4064000" cy="4572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源操作数 (Source, S)</a:t>
            </a:r>
            <a:endParaRPr lang="en-US" sz="1100"/>
          </a:p>
        </p:txBody>
      </p:sp>
      <p:cxnSp>
        <p:nvCxnSpPr>
          <p:cNvPr id="6" name="Connector 6"/>
          <p:cNvCxnSpPr/>
          <p:nvPr/>
        </p:nvCxnSpPr>
        <p:spPr>
          <a:xfrm rot="-9418">
            <a:off x="1016009" y="2089150"/>
            <a:ext cx="4635500" cy="12700"/>
          </a:xfrm>
          <a:prstGeom prst="straightConnector1">
            <a:avLst/>
          </a:prstGeom>
          <a:solidFill>
            <a:srgbClr val="DEE0E3">
              <a:alpha val="100000"/>
            </a:srgbClr>
          </a:solidFill>
          <a:ln w="12700" cap="flat" cmpd="sng">
            <a:solidFill>
              <a:srgbClr val="B0BEC5">
                <a:alpha val="20000"/>
              </a:srgbClr>
            </a:solidFill>
            <a:prstDash val="solid"/>
            <a:round/>
            <a:headEnd type="none" w="med" len="med"/>
            <a:tailEnd type="none" w="med" len="med"/>
          </a:ln>
        </p:spPr>
      </p:cxnSp>
      <p:pic>
        <p:nvPicPr>
          <p:cNvPr id="7" name="Picture 7"/>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6000" y="2286000"/>
            <a:ext cx="254000" cy="254000"/>
          </a:xfrm>
          <a:prstGeom prst="rect">
            <a:avLst/>
          </a:prstGeom>
        </p:spPr>
      </p:pic>
      <p:sp>
        <p:nvSpPr>
          <p:cNvPr id="8" name="AutoShape 8"/>
          <p:cNvSpPr/>
          <p:nvPr/>
        </p:nvSpPr>
        <p:spPr>
          <a:xfrm>
            <a:off x="1397000" y="2260600"/>
            <a:ext cx="42545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1" i="0" u="none" strike="noStrike">
                <a:solidFill>
                  <a:srgbClr val="00E5FF"/>
                </a:solidFill>
                <a:latin typeface="Noto Sans SC" panose="020B0200000000000000" charset="-122"/>
                <a:ea typeface="Noto Sans SC" panose="020B0200000000000000" charset="-122"/>
                <a:cs typeface="Noto Sans SC" panose="020B0200000000000000" charset="-122"/>
                <a:sym typeface="Noto Sans SC" panose="020B0200000000000000" charset="-122"/>
              </a:rPr>
              <a:t>定义：</a:t>
            </a:r>
            <a:r>
              <a:rPr lang="en-US" sz="1400" b="0" i="0" u="none" strike="noStrike">
                <a:solidFill>
                  <a:srgbClr val="E0E0E0"/>
                </a:solidFill>
                <a:latin typeface="Noto Sans SC" panose="020B0200000000000000" charset="-122"/>
                <a:ea typeface="Noto Sans SC" panose="020B0200000000000000" charset="-122"/>
                <a:cs typeface="Noto Sans SC" panose="020B0200000000000000" charset="-122"/>
                <a:sym typeface="Noto Sans SC" panose="020B0200000000000000" charset="-122"/>
              </a:rPr>
              <a:t>指令执行时，内容不发生变化的操作数。</a:t>
            </a:r>
            <a:endParaRPr lang="en-US" sz="1100"/>
          </a:p>
        </p:txBody>
      </p:sp>
      <p:pic>
        <p:nvPicPr>
          <p:cNvPr id="9" name="Picture 9"/>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6000" y="2921000"/>
            <a:ext cx="254000" cy="254000"/>
          </a:xfrm>
          <a:prstGeom prst="rect">
            <a:avLst/>
          </a:prstGeom>
        </p:spPr>
      </p:pic>
      <p:sp>
        <p:nvSpPr>
          <p:cNvPr id="10" name="AutoShape 10"/>
          <p:cNvSpPr/>
          <p:nvPr/>
        </p:nvSpPr>
        <p:spPr>
          <a:xfrm>
            <a:off x="1397000" y="2895600"/>
            <a:ext cx="42545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1" i="0" u="none" strike="noStrike">
                <a:solidFill>
                  <a:srgbClr val="00E5FF"/>
                </a:solidFill>
                <a:latin typeface="Noto Sans SC" panose="020B0200000000000000" charset="-122"/>
                <a:ea typeface="Noto Sans SC" panose="020B0200000000000000" charset="-122"/>
                <a:cs typeface="Noto Sans SC" panose="020B0200000000000000" charset="-122"/>
                <a:sym typeface="Noto Sans SC" panose="020B0200000000000000" charset="-122"/>
              </a:rPr>
              <a:t>表示：</a:t>
            </a:r>
            <a:r>
              <a:rPr lang="en-US" sz="1400" b="0" i="0" u="none" strike="noStrike">
                <a:solidFill>
                  <a:srgbClr val="E0E0E0"/>
                </a:solidFill>
                <a:latin typeface="Noto Sans SC" panose="020B0200000000000000" charset="-122"/>
                <a:ea typeface="Noto Sans SC" panose="020B0200000000000000" charset="-122"/>
                <a:cs typeface="Noto Sans SC" panose="020B0200000000000000" charset="-122"/>
                <a:sym typeface="Noto Sans SC" panose="020B0200000000000000" charset="-122"/>
              </a:rPr>
              <a:t>S, S1, S2 等；变址表示为 S·, S1·。</a:t>
            </a:r>
            <a:endParaRPr lang="en-US" sz="1100"/>
          </a:p>
        </p:txBody>
      </p:sp>
      <p:pic>
        <p:nvPicPr>
          <p:cNvPr id="11" name="Picture 11"/>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016000" y="3556000"/>
            <a:ext cx="254000" cy="254000"/>
          </a:xfrm>
          <a:prstGeom prst="rect">
            <a:avLst/>
          </a:prstGeom>
        </p:spPr>
      </p:pic>
      <p:sp>
        <p:nvSpPr>
          <p:cNvPr id="12" name="AutoShape 12"/>
          <p:cNvSpPr/>
          <p:nvPr/>
        </p:nvSpPr>
        <p:spPr>
          <a:xfrm>
            <a:off x="1397000" y="3530600"/>
            <a:ext cx="42545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1" i="0" u="none" strike="noStrike">
                <a:solidFill>
                  <a:srgbClr val="00E5FF"/>
                </a:solidFill>
                <a:latin typeface="Noto Sans SC" panose="020B0200000000000000" charset="-122"/>
                <a:ea typeface="Noto Sans SC" panose="020B0200000000000000" charset="-122"/>
                <a:cs typeface="Noto Sans SC" panose="020B0200000000000000" charset="-122"/>
                <a:sym typeface="Noto Sans SC" panose="020B0200000000000000" charset="-122"/>
              </a:rPr>
              <a:t>作用：</a:t>
            </a:r>
            <a:r>
              <a:rPr lang="en-US" sz="1400" b="0" i="0" u="none" strike="noStrike">
                <a:solidFill>
                  <a:srgbClr val="E0E0E0"/>
                </a:solidFill>
                <a:latin typeface="Noto Sans SC" panose="020B0200000000000000" charset="-122"/>
                <a:ea typeface="Noto Sans SC" panose="020B0200000000000000" charset="-122"/>
                <a:cs typeface="Noto Sans SC" panose="020B0200000000000000" charset="-122"/>
                <a:sym typeface="Noto Sans SC" panose="020B0200000000000000" charset="-122"/>
              </a:rPr>
              <a:t>为指令提供输入数据或原始数据。</a:t>
            </a:r>
            <a:endParaRPr lang="en-US" sz="1100"/>
          </a:p>
        </p:txBody>
      </p:sp>
      <p:pic>
        <p:nvPicPr>
          <p:cNvPr id="13" name="Picture 13"/>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016000" y="4191000"/>
            <a:ext cx="254000" cy="254000"/>
          </a:xfrm>
          <a:prstGeom prst="rect">
            <a:avLst/>
          </a:prstGeom>
        </p:spPr>
      </p:pic>
      <p:sp>
        <p:nvSpPr>
          <p:cNvPr id="14" name="AutoShape 14"/>
          <p:cNvSpPr/>
          <p:nvPr/>
        </p:nvSpPr>
        <p:spPr>
          <a:xfrm>
            <a:off x="1397000" y="4165600"/>
            <a:ext cx="42545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1" i="0" u="none" strike="noStrike">
                <a:solidFill>
                  <a:srgbClr val="00E5FF"/>
                </a:solidFill>
                <a:latin typeface="Noto Sans SC" panose="020B0200000000000000" charset="-122"/>
                <a:ea typeface="Noto Sans SC" panose="020B0200000000000000" charset="-122"/>
                <a:cs typeface="Noto Sans SC" panose="020B0200000000000000" charset="-122"/>
                <a:sym typeface="Noto Sans SC" panose="020B0200000000000000" charset="-122"/>
              </a:rPr>
              <a:t>举例：</a:t>
            </a:r>
            <a:r>
              <a:rPr lang="en-US" sz="1400" b="0" i="0" u="none" strike="noStrike">
                <a:solidFill>
                  <a:srgbClr val="E0E0E0"/>
                </a:solidFill>
                <a:latin typeface="Noto Sans SC" panose="020B0200000000000000" charset="-122"/>
                <a:ea typeface="Noto Sans SC" panose="020B0200000000000000" charset="-122"/>
                <a:cs typeface="Noto Sans SC" panose="020B0200000000000000" charset="-122"/>
                <a:sym typeface="Noto Sans SC" panose="020B0200000000000000" charset="-122"/>
              </a:rPr>
              <a:t>在 MOV S D 指令中，S 即为源操作数。</a:t>
            </a:r>
            <a:endParaRPr lang="en-US" sz="1100"/>
          </a:p>
        </p:txBody>
      </p:sp>
      <p:sp>
        <p:nvSpPr>
          <p:cNvPr id="15" name="AutoShape 15"/>
          <p:cNvSpPr/>
          <p:nvPr/>
        </p:nvSpPr>
        <p:spPr>
          <a:xfrm>
            <a:off x="6286500" y="1397000"/>
            <a:ext cx="5143500" cy="4699000"/>
          </a:xfrm>
          <a:prstGeom prst="roundRect">
            <a:avLst>
              <a:gd name="adj" fmla="val 2702"/>
            </a:avLst>
          </a:prstGeom>
          <a:solidFill>
            <a:srgbClr val="141E28">
              <a:alpha val="70000"/>
            </a:srgbClr>
          </a:solidFill>
          <a:ln w="12700" cap="flat" cmpd="sng">
            <a:solidFill>
              <a:srgbClr val="00A1FF">
                <a:alpha val="30000"/>
              </a:srgbClr>
            </a:solidFill>
            <a:prstDash val="solid"/>
            <a:round/>
          </a:ln>
        </p:spPr>
        <p:txBody>
          <a:bodyPr vert="horz" wrap="square" lIns="63500" tIns="63500" rIns="63500" bIns="63500" rtlCol="0" anchor="ctr"/>
          <a:lstStyle/>
          <a:p>
            <a:pPr algn="ctr">
              <a:defRPr/>
            </a:pPr>
          </a:p>
        </p:txBody>
      </p:sp>
      <p:pic>
        <p:nvPicPr>
          <p:cNvPr id="16" name="Picture 16"/>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6540500" y="1651000"/>
            <a:ext cx="406400" cy="406400"/>
          </a:xfrm>
          <a:prstGeom prst="rect">
            <a:avLst/>
          </a:prstGeom>
        </p:spPr>
      </p:pic>
      <p:sp>
        <p:nvSpPr>
          <p:cNvPr id="17" name="AutoShape 17"/>
          <p:cNvSpPr/>
          <p:nvPr/>
        </p:nvSpPr>
        <p:spPr>
          <a:xfrm>
            <a:off x="7048500" y="1625600"/>
            <a:ext cx="4064000" cy="4572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目标操作数 (Destination, D)</a:t>
            </a:r>
            <a:endParaRPr lang="en-US" sz="1100"/>
          </a:p>
        </p:txBody>
      </p:sp>
      <p:cxnSp>
        <p:nvCxnSpPr>
          <p:cNvPr id="18" name="Connector 18"/>
          <p:cNvCxnSpPr/>
          <p:nvPr/>
        </p:nvCxnSpPr>
        <p:spPr>
          <a:xfrm rot="-9418">
            <a:off x="6540509" y="2089150"/>
            <a:ext cx="4635500" cy="12700"/>
          </a:xfrm>
          <a:prstGeom prst="straightConnector1">
            <a:avLst/>
          </a:prstGeom>
          <a:solidFill>
            <a:srgbClr val="DEE0E3">
              <a:alpha val="100000"/>
            </a:srgbClr>
          </a:solidFill>
          <a:ln w="12700" cap="flat" cmpd="sng">
            <a:solidFill>
              <a:srgbClr val="B0BEC5">
                <a:alpha val="20000"/>
              </a:srgbClr>
            </a:solidFill>
            <a:prstDash val="solid"/>
            <a:round/>
            <a:headEnd type="none" w="med" len="med"/>
            <a:tailEnd type="none" w="med" len="med"/>
          </a:ln>
        </p:spPr>
      </p:cxnSp>
      <p:pic>
        <p:nvPicPr>
          <p:cNvPr id="19" name="Picture 19"/>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540500" y="2286000"/>
            <a:ext cx="254000" cy="254000"/>
          </a:xfrm>
          <a:prstGeom prst="rect">
            <a:avLst/>
          </a:prstGeom>
        </p:spPr>
      </p:pic>
      <p:sp>
        <p:nvSpPr>
          <p:cNvPr id="20" name="AutoShape 20"/>
          <p:cNvSpPr/>
          <p:nvPr/>
        </p:nvSpPr>
        <p:spPr>
          <a:xfrm>
            <a:off x="6921500" y="2260600"/>
            <a:ext cx="42545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1" i="0" u="none" strike="noStrike">
                <a:solidFill>
                  <a:srgbClr val="00E5FF"/>
                </a:solidFill>
                <a:latin typeface="Noto Sans SC" panose="020B0200000000000000" charset="-122"/>
                <a:ea typeface="Noto Sans SC" panose="020B0200000000000000" charset="-122"/>
                <a:cs typeface="Noto Sans SC" panose="020B0200000000000000" charset="-122"/>
                <a:sym typeface="Noto Sans SC" panose="020B0200000000000000" charset="-122"/>
              </a:rPr>
              <a:t>定义：</a:t>
            </a:r>
            <a:r>
              <a:rPr lang="en-US" sz="1400" b="0" i="0" u="none" strike="noStrike">
                <a:solidFill>
                  <a:srgbClr val="E0E0E0"/>
                </a:solidFill>
                <a:latin typeface="Noto Sans SC" panose="020B0200000000000000" charset="-122"/>
                <a:ea typeface="Noto Sans SC" panose="020B0200000000000000" charset="-122"/>
                <a:cs typeface="Noto Sans SC" panose="020B0200000000000000" charset="-122"/>
                <a:sym typeface="Noto Sans SC" panose="020B0200000000000000" charset="-122"/>
              </a:rPr>
              <a:t>指令执行后，内容会被更新的操作数。</a:t>
            </a:r>
            <a:endParaRPr lang="en-US" sz="1100"/>
          </a:p>
        </p:txBody>
      </p:sp>
      <p:pic>
        <p:nvPicPr>
          <p:cNvPr id="21" name="Picture 21"/>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540500" y="2921000"/>
            <a:ext cx="254000" cy="254000"/>
          </a:xfrm>
          <a:prstGeom prst="rect">
            <a:avLst/>
          </a:prstGeom>
        </p:spPr>
      </p:pic>
      <p:sp>
        <p:nvSpPr>
          <p:cNvPr id="22" name="AutoShape 22"/>
          <p:cNvSpPr/>
          <p:nvPr/>
        </p:nvSpPr>
        <p:spPr>
          <a:xfrm>
            <a:off x="6921500" y="2895600"/>
            <a:ext cx="42545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1" i="0" u="none" strike="noStrike">
                <a:solidFill>
                  <a:srgbClr val="00E5FF"/>
                </a:solidFill>
                <a:latin typeface="Noto Sans SC" panose="020B0200000000000000" charset="-122"/>
                <a:ea typeface="Noto Sans SC" panose="020B0200000000000000" charset="-122"/>
                <a:cs typeface="Noto Sans SC" panose="020B0200000000000000" charset="-122"/>
                <a:sym typeface="Noto Sans SC" panose="020B0200000000000000" charset="-122"/>
              </a:rPr>
              <a:t>表示：</a:t>
            </a:r>
            <a:r>
              <a:rPr lang="en-US" sz="1400" b="0" i="0" u="none" strike="noStrike">
                <a:solidFill>
                  <a:srgbClr val="E0E0E0"/>
                </a:solidFill>
                <a:latin typeface="Noto Sans SC" panose="020B0200000000000000" charset="-122"/>
                <a:ea typeface="Noto Sans SC" panose="020B0200000000000000" charset="-122"/>
                <a:cs typeface="Noto Sans SC" panose="020B0200000000000000" charset="-122"/>
                <a:sym typeface="Noto Sans SC" panose="020B0200000000000000" charset="-122"/>
              </a:rPr>
              <a:t>D, D1, D2 等；变址表示为 D·, D1·。</a:t>
            </a:r>
            <a:endParaRPr lang="en-US" sz="1100"/>
          </a:p>
        </p:txBody>
      </p:sp>
      <p:pic>
        <p:nvPicPr>
          <p:cNvPr id="23" name="Picture 23"/>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540500" y="3556000"/>
            <a:ext cx="254000" cy="254000"/>
          </a:xfrm>
          <a:prstGeom prst="rect">
            <a:avLst/>
          </a:prstGeom>
        </p:spPr>
      </p:pic>
      <p:sp>
        <p:nvSpPr>
          <p:cNvPr id="24" name="AutoShape 24"/>
          <p:cNvSpPr/>
          <p:nvPr/>
        </p:nvSpPr>
        <p:spPr>
          <a:xfrm>
            <a:off x="6921500" y="3530600"/>
            <a:ext cx="42545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1" i="0" u="none" strike="noStrike">
                <a:solidFill>
                  <a:srgbClr val="00E5FF"/>
                </a:solidFill>
                <a:latin typeface="Noto Sans SC" panose="020B0200000000000000" charset="-122"/>
                <a:ea typeface="Noto Sans SC" panose="020B0200000000000000" charset="-122"/>
                <a:cs typeface="Noto Sans SC" panose="020B0200000000000000" charset="-122"/>
                <a:sym typeface="Noto Sans SC" panose="020B0200000000000000" charset="-122"/>
              </a:rPr>
              <a:t>作用：</a:t>
            </a:r>
            <a:r>
              <a:rPr lang="en-US" sz="1400" b="0" i="0" u="none" strike="noStrike">
                <a:solidFill>
                  <a:srgbClr val="E0E0E0"/>
                </a:solidFill>
                <a:latin typeface="Noto Sans SC" panose="020B0200000000000000" charset="-122"/>
                <a:ea typeface="Noto Sans SC" panose="020B0200000000000000" charset="-122"/>
                <a:cs typeface="Noto Sans SC" panose="020B0200000000000000" charset="-122"/>
                <a:sym typeface="Noto Sans SC" panose="020B0200000000000000" charset="-122"/>
              </a:rPr>
              <a:t>存储指令执行后的最终结果。</a:t>
            </a:r>
            <a:endParaRPr lang="en-US" sz="1100"/>
          </a:p>
        </p:txBody>
      </p:sp>
      <p:pic>
        <p:nvPicPr>
          <p:cNvPr id="25" name="Picture 25"/>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6540500" y="4191000"/>
            <a:ext cx="254000" cy="254000"/>
          </a:xfrm>
          <a:prstGeom prst="rect">
            <a:avLst/>
          </a:prstGeom>
        </p:spPr>
      </p:pic>
      <p:sp>
        <p:nvSpPr>
          <p:cNvPr id="26" name="AutoShape 26"/>
          <p:cNvSpPr/>
          <p:nvPr/>
        </p:nvSpPr>
        <p:spPr>
          <a:xfrm>
            <a:off x="6921500" y="4165600"/>
            <a:ext cx="42545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1" i="0" u="none" strike="noStrike">
                <a:solidFill>
                  <a:srgbClr val="00E5FF"/>
                </a:solidFill>
                <a:latin typeface="Noto Sans SC" panose="020B0200000000000000" charset="-122"/>
                <a:ea typeface="Noto Sans SC" panose="020B0200000000000000" charset="-122"/>
                <a:cs typeface="Noto Sans SC" panose="020B0200000000000000" charset="-122"/>
                <a:sym typeface="Noto Sans SC" panose="020B0200000000000000" charset="-122"/>
              </a:rPr>
              <a:t>举例：</a:t>
            </a:r>
            <a:r>
              <a:rPr lang="en-US" sz="1400" b="0" i="0" u="none" strike="noStrike">
                <a:solidFill>
                  <a:srgbClr val="E0E0E0"/>
                </a:solidFill>
                <a:latin typeface="Noto Sans SC" panose="020B0200000000000000" charset="-122"/>
                <a:ea typeface="Noto Sans SC" panose="020B0200000000000000" charset="-122"/>
                <a:cs typeface="Noto Sans SC" panose="020B0200000000000000" charset="-122"/>
                <a:sym typeface="Noto Sans SC" panose="020B0200000000000000" charset="-122"/>
              </a:rPr>
              <a:t>在 MOV S D 指令中，D 即为目标操作数。</a:t>
            </a:r>
            <a:endParaRPr lang="en-US" sz="1100"/>
          </a:p>
        </p:txBody>
      </p:sp>
    </p:spTree>
  </p:cSld>
  <p:clrMapOvr>
    <a:masterClrMapping/>
  </p:clrMapOvr>
</p:sld>
</file>

<file path=ppt/theme/theme1.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9503</Words>
  <Application>WPS 演示</Application>
  <PresentationFormat/>
  <Paragraphs>1023</Paragraphs>
  <Slides>51</Slides>
  <Notes>0</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51</vt:i4>
      </vt:variant>
    </vt:vector>
  </HeadingPairs>
  <TitlesOfParts>
    <vt:vector size="60" baseType="lpstr">
      <vt:lpstr>Arial</vt:lpstr>
      <vt:lpstr>宋体</vt:lpstr>
      <vt:lpstr>Wingdings</vt:lpstr>
      <vt:lpstr>Arial</vt:lpstr>
      <vt:lpstr>Noto Sans SC</vt:lpstr>
      <vt:lpstr>微软雅黑</vt:lpstr>
      <vt:lpstr>Arial Unicode MS</vt:lpstr>
      <vt:lpstr>Office 主题​​</vt:lpstr>
      <vt:lpstr>默认主题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彭见辉</cp:lastModifiedBy>
  <cp:revision>1</cp:revision>
  <dcterms:created xsi:type="dcterms:W3CDTF">2026-02-03T15:08:20Z</dcterms:created>
  <dcterms:modified xsi:type="dcterms:W3CDTF">2026-02-03T15:08:21Z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2052-12.1.0.24657</vt:lpwstr>
  </property>
  <property fmtid="{D5CDD505-2E9C-101B-9397-08002B2CF9AE}" pid="3" name="ICV">
    <vt:lpwstr>85BCF9570DE44CCF94206C4F16A98ECF_12</vt:lpwstr>
  </property>
</Properties>
</file>