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410" r:id="rId4"/>
    <p:sldId id="395" r:id="rId5"/>
    <p:sldId id="411" r:id="rId6"/>
    <p:sldId id="412" r:id="rId7"/>
    <p:sldId id="413" r:id="rId8"/>
    <p:sldId id="417" r:id="rId9"/>
    <p:sldId id="424" r:id="rId10"/>
    <p:sldId id="425" r:id="rId11"/>
    <p:sldId id="426" r:id="rId12"/>
    <p:sldId id="427" r:id="rId13"/>
    <p:sldId id="418" r:id="rId14"/>
    <p:sldId id="41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7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 hasCustomPrompt="1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如何成为工程师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 hasCustomPrompt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讲座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zh-CN" altLang="en-US" dirty="0"/>
              <a:t>20</a:t>
            </a:r>
            <a:r>
              <a:rPr lang="en-US" altLang="zh-CN" dirty="0"/>
              <a:t>1601</a:t>
            </a:r>
            <a:endParaRPr lang="en-US" altLang="zh-CN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工程师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13410" y="1304925"/>
            <a:ext cx="8075295" cy="308737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《PLC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原理及应用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》</a:t>
            </a:r>
            <a:b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的基础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</a:t>
            </a:r>
            <a:endParaRPr lang="zh-CN" altLang="en-US" sz="53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36725"/>
            <a:ext cx="8229600" cy="374650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顺序控制、过程控制和运动控制，以及信息控制和远程控制这五大控制是工业控制自动化、信息化、远程化的基础，进一步才有可能实现工业控制智能化。要实现这么多的控制手段，仅仅依靠可编程控制器是远远不够的，但是，可编程控制器已经成为其中的主角是公认的事实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5150485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伴随着微电子技术、控制技术与信息技术的不断发展，可编程控制器也在不断地发展。可编程控制器的发展趋势主要体现在以下几个方面：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高性能、低能耗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人性化、专家化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网络化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集成化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多样化与专用化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5234305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本课程的学习重点在可编程控制器原理及技术应用。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编程软元件、基本指令、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功能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指令、顺序功能图的编程方法，是全书的重点和学习难点。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学习要求是理解三菱可编程控制器原理和编程软元件，熟练掌握三菱可编程控制器的编程指令，熟悉一套三菱可编程控制器的编程软件，能够编写出满足控制要求的程序。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130" y="1138555"/>
            <a:ext cx="8841105" cy="480314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en-US" altLang="zh-CN" sz="4400" dirty="0" smtClean="0">
                <a:latin typeface="黑体" panose="02010609060101010101" charset="-122"/>
                <a:ea typeface="黑体" panose="02010609060101010101" charset="-122"/>
              </a:rPr>
              <a:t>通过本课程的学习和不断的实践，能够熟练掌握一种编程方法（如SFC）和一套三菱可编程控制器的编程软件（如GX WORKS2）的应用，就基本上掌握了这门技术，就会成长为一名优秀的电气工程师。</a:t>
            </a:r>
            <a:endParaRPr lang="en-US" altLang="zh-CN" sz="4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2759075"/>
            <a:ext cx="8229600" cy="1533525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algn="ctr">
              <a:buNone/>
            </a:pPr>
            <a:r>
              <a:rPr lang="en-US" altLang="zh-CN" sz="9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END</a:t>
            </a:r>
            <a:endParaRPr lang="en-US" altLang="zh-CN" sz="9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r>
              <a:rPr lang="zh-CN" altLang="en-US" sz="4400" dirty="0" smtClean="0"/>
              <a:t>目录</a:t>
            </a:r>
            <a:endParaRPr lang="zh-CN" altLang="en-US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4075"/>
            <a:ext cx="8479790" cy="5344795"/>
          </a:xfrm>
        </p:spPr>
        <p:txBody>
          <a:bodyPr/>
          <a:lstStyle/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的基础知识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dirty="0" smtClean="0">
                <a:latin typeface="黑体" panose="02010609060101010101" charset="-122"/>
                <a:ea typeface="黑体" panose="02010609060101010101" charset="-122"/>
              </a:rPr>
              <a:t>GXWorks2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编程软件</a:t>
            </a:r>
            <a:endParaRPr lang="zh-CN" altLang="en-US"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dirty="0" smtClean="0">
                <a:latin typeface="黑体" panose="02010609060101010101" charset="-122"/>
                <a:ea typeface="黑体" panose="02010609060101010101" charset="-122"/>
              </a:rPr>
              <a:t>FX3U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2400" b="1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的基本指令及应用</a:t>
            </a:r>
            <a:endParaRPr lang="zh-CN" altLang="en-US"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400" b="1" dirty="0" smtClean="0">
                <a:latin typeface="黑体" panose="02010609060101010101" charset="-122"/>
                <a:ea typeface="黑体" panose="02010609060101010101" charset="-122"/>
              </a:rPr>
              <a:t>FX3U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2400" b="1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的应用指令</a:t>
            </a:r>
            <a:endParaRPr lang="zh-CN" altLang="en-US"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、顺序功能图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400" b="1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通信</a:t>
            </a:r>
            <a:endParaRPr lang="zh-CN" altLang="en-US"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可编程控制技术应用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附录A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应用指令一览（按功能号／按指令种类／按字母顺序）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附录B</a:t>
            </a:r>
            <a:r>
              <a:rPr lang="zh-CN" sz="24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FX系列的特殊软元件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sz="2400" b="1" dirty="0" smtClean="0">
                <a:latin typeface="黑体" panose="02010609060101010101" charset="-122"/>
                <a:ea typeface="黑体" panose="02010609060101010101" charset="-122"/>
              </a:rPr>
              <a:t>参考文献</a:t>
            </a:r>
            <a:endParaRPr sz="24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可编程控制器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（PROGRAMMABLE CONTROLLER）缩写为PC，为了与个人计算机的PC（PERSONALCOMPUTER）相区别，有时在PC中人为地增加了L（LOGICAL）而写成PLC。</a:t>
            </a:r>
            <a:endParaRPr lang="en-US" altLang="zh-CN" sz="4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 lvl="0" algn="l"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自1969年第一台可编程控制器面世以来，经历了40多年的发展，可编程控制器已经成为一种最重要、最普及、应用场合最多的工业控制器。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buNone/>
            </a:pP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     目前，在中国大陆市场上影响较大的西门子、三菱等公司，所推出的PLC均为从大到小全系列的产品，可以满足各种各样的要求。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765" y="838200"/>
            <a:ext cx="8674100" cy="552577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可编程控制器的应用之广，可用一句话概括，即“可编程控制器，无所不在”。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可编程控制器作为一种通用的工业控制器，它可用于所有的工业控制领域。当前，国内外已广泛地将可编程控制器成功地应用到机械、汽车、冶金、石油、化工、轻工、纺织、交通、电力、电信、采矿、建材、食品、造纸、军工、家电等领域，并且取得了相当可观的技术经济效益。可编程控制器的主要应用是实现工业自动化，主要包括顺序控制、过程控制和运动控制等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顺序控制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顺序控制是开关量的控制，根据系统的开关量输入，产生开关量输出，以使系统能够按照特定的顺序工作。这也是可编程控制器最初出现、替代继电器控制系统的初衷。顺序控制包括：根据事件出现的条件实施的控制、根据动作完成的情况实施的控制、根据时间推进的过程实施的控制、根据累计计数的结果实施的控制，以及这些控制方法的组合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过程控制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过程控制是有模拟量参与的控制。模拟量一般是指随时间连续变化的量，如电流、电压、温度和压力等。过程控制是根据系统有关模拟量的输入，产生所需要的开关量输出及模拟量输出，以使系统能够按照控制要求和参数稳定地工作。过程控制按照控制类型可分为开关控制、比例（P）控制、积分（I）控制、微分（D）控制及它们的组合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480314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运动控制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运动控制主要指对工作机械的位置、速度和加速度实施的控制，其特点是采用了高速脉冲处理的运动控制技术，带有脉冲输入和输出功能扩展单元或模块。运动控制可以是单坐标控制，即单轴系统，控制对象做直线运动；也可以是多坐标、多轴系统，控制对象做平面运动、立体运动等；还可以控制多个对象，并使它们的相互运动关系协调一致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1806575"/>
            <a:ext cx="8229600" cy="3676650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此外，可编程控制器还可以用于数据采集、存储、检索、变换和传输等的信息控制，是工业信息化的基础。可编程控制器还具有多种通信接口，可以与智能传感器、智能执行机构、可编程终端等设备连成网络，进行通信、交换数据，实现远程控制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74"/>
</p:tagLst>
</file>

<file path=ppt/tags/tag10.xml><?xml version="1.0" encoding="utf-8"?>
<p:tagLst xmlns:p="http://schemas.openxmlformats.org/presentationml/2006/main">
  <p:tag name="KSO_WM_TEMPLATE_CATEGORY" val="custom"/>
  <p:tag name="KSO_WM_TEMPLATE_INDEX" val="160474"/>
</p:tagLst>
</file>

<file path=ppt/tags/tag11.xml><?xml version="1.0" encoding="utf-8"?>
<p:tagLst xmlns:p="http://schemas.openxmlformats.org/presentationml/2006/main">
  <p:tag name="KSO_WM_TEMPLATE_CATEGORY" val="custom"/>
  <p:tag name="KSO_WM_TEMPLATE_INDEX" val="160474"/>
</p:tagLst>
</file>

<file path=ppt/tags/tag12.xml><?xml version="1.0" encoding="utf-8"?>
<p:tagLst xmlns:p="http://schemas.openxmlformats.org/presentationml/2006/main">
  <p:tag name="KSO_WM_TEMPLATE_CATEGORY" val="custom"/>
  <p:tag name="KSO_WM_TEMPLATE_INDEX" val="160474"/>
</p:tagLst>
</file>

<file path=ppt/tags/tag13.xml><?xml version="1.0" encoding="utf-8"?>
<p:tagLst xmlns:p="http://schemas.openxmlformats.org/presentationml/2006/main">
  <p:tag name="KSO_WM_TEMPLATE_CATEGORY" val="custom"/>
  <p:tag name="KSO_WM_TEMPLATE_INDEX" val="160474"/>
</p:tagLst>
</file>

<file path=ppt/tags/tag14.xml><?xml version="1.0" encoding="utf-8"?>
<p:tagLst xmlns:p="http://schemas.openxmlformats.org/presentationml/2006/main">
  <p:tag name="KSO_WM_TEMPLATE_CATEGORY" val="custom"/>
  <p:tag name="KSO_WM_TEMPLATE_INDEX" val="160474"/>
</p:tagLst>
</file>

<file path=ppt/tags/tag2.xml><?xml version="1.0" encoding="utf-8"?>
<p:tagLst xmlns:p="http://schemas.openxmlformats.org/presentationml/2006/main">
  <p:tag name="KSO_WM_TEMPLATE_CATEGORY" val="custom"/>
  <p:tag name="KSO_WM_TEMPLATE_INDEX" val="160474"/>
</p:tagLst>
</file>

<file path=ppt/tags/tag3.xml><?xml version="1.0" encoding="utf-8"?>
<p:tagLst xmlns:p="http://schemas.openxmlformats.org/presentationml/2006/main">
  <p:tag name="KSO_WM_TEMPLATE_CATEGORY" val="custom"/>
  <p:tag name="KSO_WM_TEMPLATE_INDEX" val="160474"/>
</p:tagLst>
</file>

<file path=ppt/tags/tag4.xml><?xml version="1.0" encoding="utf-8"?>
<p:tagLst xmlns:p="http://schemas.openxmlformats.org/presentationml/2006/main">
  <p:tag name="KSO_WM_TEMPLATE_CATEGORY" val="custom"/>
  <p:tag name="KSO_WM_TEMPLATE_INDEX" val="160474"/>
</p:tagLst>
</file>

<file path=ppt/tags/tag5.xml><?xml version="1.0" encoding="utf-8"?>
<p:tagLst xmlns:p="http://schemas.openxmlformats.org/presentationml/2006/main">
  <p:tag name="KSO_WM_TEMPLATE_CATEGORY" val="custom"/>
  <p:tag name="KSO_WM_TEMPLATE_INDEX" val="160474"/>
</p:tagLst>
</file>

<file path=ppt/tags/tag6.xml><?xml version="1.0" encoding="utf-8"?>
<p:tagLst xmlns:p="http://schemas.openxmlformats.org/presentationml/2006/main">
  <p:tag name="KSO_WM_TEMPLATE_CATEGORY" val="custom"/>
  <p:tag name="KSO_WM_TEMPLATE_INDEX" val="160474"/>
</p:tagLst>
</file>

<file path=ppt/tags/tag7.xml><?xml version="1.0" encoding="utf-8"?>
<p:tagLst xmlns:p="http://schemas.openxmlformats.org/presentationml/2006/main">
  <p:tag name="KSO_WM_TEMPLATE_CATEGORY" val="custom"/>
  <p:tag name="KSO_WM_TEMPLATE_INDEX" val="160474"/>
</p:tagLst>
</file>

<file path=ppt/tags/tag8.xml><?xml version="1.0" encoding="utf-8"?>
<p:tagLst xmlns:p="http://schemas.openxmlformats.org/presentationml/2006/main">
  <p:tag name="KSO_WM_TEMPLATE_CATEGORY" val="custom"/>
  <p:tag name="KSO_WM_TEMPLATE_INDEX" val="160474"/>
</p:tagLst>
</file>

<file path=ppt/tags/tag9.xml><?xml version="1.0" encoding="utf-8"?>
<p:tagLst xmlns:p="http://schemas.openxmlformats.org/presentationml/2006/main">
  <p:tag name="KSO_WM_TEMPLATE_CATEGORY" val="custom"/>
  <p:tag name="KSO_WM_TEMPLATE_INDEX" val="160474"/>
</p:tagLst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1723</Words>
  <Application>WPS 演示</Application>
  <PresentationFormat>全屏显示(4:3)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华文彩云</vt:lpstr>
      <vt:lpstr>华文琥珀</vt:lpstr>
      <vt:lpstr>华文中宋</vt:lpstr>
      <vt:lpstr>黑体</vt:lpstr>
      <vt:lpstr>Arial Unicode MS</vt:lpstr>
      <vt:lpstr>Calibri</vt:lpstr>
      <vt:lpstr>Times New Roman</vt:lpstr>
      <vt:lpstr>立体地图</vt:lpstr>
      <vt:lpstr>《PLC原理及应用》       5、顺序功能图编程</vt:lpstr>
      <vt:lpstr>  目录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《机械工程概论》  如何成长为合格的工程师   </dc:title>
  <dc:creator>lenovo</dc:creator>
  <cp:lastModifiedBy>文洁</cp:lastModifiedBy>
  <cp:revision>140</cp:revision>
  <dcterms:created xsi:type="dcterms:W3CDTF">2016-10-02T14:01:00Z</dcterms:created>
  <dcterms:modified xsi:type="dcterms:W3CDTF">2026-02-02T06:54:46Z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E6CE3DF4AD364B10B7276D60A5920D0D_12</vt:lpwstr>
  </property>
</Properties>
</file>